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1.xml" ContentType="application/inkml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3" r:id="rId3"/>
    <p:sldId id="271" r:id="rId4"/>
    <p:sldId id="280" r:id="rId5"/>
    <p:sldId id="272" r:id="rId6"/>
    <p:sldId id="258" r:id="rId7"/>
    <p:sldId id="273" r:id="rId8"/>
    <p:sldId id="278" r:id="rId9"/>
    <p:sldId id="274" r:id="rId10"/>
    <p:sldId id="275" r:id="rId11"/>
    <p:sldId id="276" r:id="rId12"/>
    <p:sldId id="279" r:id="rId13"/>
    <p:sldId id="270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479B6-C422-45EC-9CCC-041EFFB25FF8}" v="86" dt="2020-05-31T11:15:54.673"/>
    <p1510:client id="{2212C356-FF93-49C8-A956-1621A2C7133C}" v="35" dt="2020-05-31T08:33:38.988"/>
    <p1510:client id="{B1A911C6-8EF8-49CD-ACDA-7926B274944F}" v="12" dt="2020-05-31T13:54:02.580"/>
    <p1510:client id="{FEC79AB9-C2AD-4F9F-9B34-7214C60716C2}" v="952" dt="2020-05-31T13:25:51.277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212C356-FF93-49C8-A956-1621A2C7133C}"/>
    <pc:docChg chg="modSld">
      <pc:chgData name="" userId="" providerId="" clId="Web-{2212C356-FF93-49C8-A956-1621A2C7133C}" dt="2020-05-31T08:33:38.988" v="34" actId="20577"/>
      <pc:docMkLst>
        <pc:docMk/>
      </pc:docMkLst>
      <pc:sldChg chg="modSp">
        <pc:chgData name="" userId="" providerId="" clId="Web-{2212C356-FF93-49C8-A956-1621A2C7133C}" dt="2020-05-31T08:33:25.644" v="32" actId="20577"/>
        <pc:sldMkLst>
          <pc:docMk/>
          <pc:sldMk cId="769675095" sldId="257"/>
        </pc:sldMkLst>
        <pc:spChg chg="mod">
          <ac:chgData name="" userId="" providerId="" clId="Web-{2212C356-FF93-49C8-A956-1621A2C7133C}" dt="2020-05-31T08:33:25.644" v="32" actId="20577"/>
          <ac:spMkLst>
            <pc:docMk/>
            <pc:sldMk cId="769675095" sldId="257"/>
            <ac:spMk id="3" creationId="{00000000-0000-0000-0000-000000000000}"/>
          </ac:spMkLst>
        </pc:spChg>
      </pc:sldChg>
    </pc:docChg>
  </pc:docChgLst>
  <pc:docChgLst>
    <pc:chgData clId="Web-{1FF479B6-C422-45EC-9CCC-041EFFB25FF8}"/>
    <pc:docChg chg="modSld">
      <pc:chgData name="" userId="" providerId="" clId="Web-{1FF479B6-C422-45EC-9CCC-041EFFB25FF8}" dt="2020-05-31T11:15:54.673" v="84" actId="14100"/>
      <pc:docMkLst>
        <pc:docMk/>
      </pc:docMkLst>
      <pc:sldChg chg="addSp delSp modSp">
        <pc:chgData name="" userId="" providerId="" clId="Web-{1FF479B6-C422-45EC-9CCC-041EFFB25FF8}" dt="2020-05-31T11:15:54.673" v="84" actId="14100"/>
        <pc:sldMkLst>
          <pc:docMk/>
          <pc:sldMk cId="769675095" sldId="257"/>
        </pc:sldMkLst>
        <pc:spChg chg="del mod">
          <ac:chgData name="" userId="" providerId="" clId="Web-{1FF479B6-C422-45EC-9CCC-041EFFB25FF8}" dt="2020-05-31T11:14:44.547" v="1"/>
          <ac:spMkLst>
            <pc:docMk/>
            <pc:sldMk cId="769675095" sldId="257"/>
            <ac:spMk id="2" creationId="{00000000-0000-0000-0000-000000000000}"/>
          </ac:spMkLst>
        </pc:spChg>
        <pc:spChg chg="add mod">
          <ac:chgData name="" userId="" providerId="" clId="Web-{1FF479B6-C422-45EC-9CCC-041EFFB25FF8}" dt="2020-05-31T11:15:54.673" v="84" actId="14100"/>
          <ac:spMkLst>
            <pc:docMk/>
            <pc:sldMk cId="769675095" sldId="257"/>
            <ac:spMk id="5" creationId="{3F3483FB-A37A-4DA3-9FB6-D42DD608824B}"/>
          </ac:spMkLst>
        </pc:spChg>
      </pc:sldChg>
    </pc:docChg>
  </pc:docChgLst>
  <pc:docChgLst>
    <pc:chgData clId="Web-{FEC79AB9-C2AD-4F9F-9B34-7214C60716C2}"/>
    <pc:docChg chg="addSld delSld modSld">
      <pc:chgData name="" userId="" providerId="" clId="Web-{FEC79AB9-C2AD-4F9F-9B34-7214C60716C2}" dt="2020-05-31T13:25:51.277" v="967" actId="20577"/>
      <pc:docMkLst>
        <pc:docMk/>
      </pc:docMkLst>
      <pc:sldChg chg="addSp delSp modSp">
        <pc:chgData name="" userId="" providerId="" clId="Web-{FEC79AB9-C2AD-4F9F-9B34-7214C60716C2}" dt="2020-05-31T13:10:31.705" v="907" actId="1076"/>
        <pc:sldMkLst>
          <pc:docMk/>
          <pc:sldMk cId="3081074109" sldId="258"/>
        </pc:sldMkLst>
        <pc:spChg chg="mod">
          <ac:chgData name="" userId="" providerId="" clId="Web-{FEC79AB9-C2AD-4F9F-9B34-7214C60716C2}" dt="2020-05-31T13:10:20.767" v="906" actId="1076"/>
          <ac:spMkLst>
            <pc:docMk/>
            <pc:sldMk cId="3081074109" sldId="258"/>
            <ac:spMk id="13" creationId="{00000000-0000-0000-0000-000000000000}"/>
          </ac:spMkLst>
        </pc:spChg>
        <pc:spChg chg="add del">
          <ac:chgData name="" userId="" providerId="" clId="Web-{FEC79AB9-C2AD-4F9F-9B34-7214C60716C2}" dt="2020-05-31T13:09:14.063" v="903"/>
          <ac:spMkLst>
            <pc:docMk/>
            <pc:sldMk cId="3081074109" sldId="258"/>
            <ac:spMk id="162" creationId="{EA265243-193E-4880-9D72-14BC99461769}"/>
          </ac:spMkLst>
        </pc:spChg>
        <pc:graphicFrameChg chg="mod modGraphic">
          <ac:chgData name="" userId="" providerId="" clId="Web-{FEC79AB9-C2AD-4F9F-9B34-7214C60716C2}" dt="2020-05-31T13:10:31.705" v="907" actId="1076"/>
          <ac:graphicFrameMkLst>
            <pc:docMk/>
            <pc:sldMk cId="3081074109" sldId="258"/>
            <ac:graphicFrameMk id="7" creationId="{B6FFBE68-1667-4E9A-AD6F-F87D2A63EAE4}"/>
          </ac:graphicFrameMkLst>
        </pc:graphicFrameChg>
      </pc:sldChg>
      <pc:sldChg chg="addSp delSp modSp">
        <pc:chgData name="" userId="" providerId="" clId="Web-{FEC79AB9-C2AD-4F9F-9B34-7214C60716C2}" dt="2020-05-31T11:58:50.511" v="146" actId="20577"/>
        <pc:sldMkLst>
          <pc:docMk/>
          <pc:sldMk cId="1805748268" sldId="263"/>
        </pc:sldMkLst>
        <pc:spChg chg="mod">
          <ac:chgData name="" userId="" providerId="" clId="Web-{FEC79AB9-C2AD-4F9F-9B34-7214C60716C2}" dt="2020-05-31T11:57:08.619" v="134" actId="14100"/>
          <ac:spMkLst>
            <pc:docMk/>
            <pc:sldMk cId="1805748268" sldId="263"/>
            <ac:spMk id="2" creationId="{00000000-0000-0000-0000-000000000000}"/>
          </ac:spMkLst>
        </pc:spChg>
        <pc:spChg chg="add mod">
          <ac:chgData name="" userId="" providerId="" clId="Web-{FEC79AB9-C2AD-4F9F-9B34-7214C60716C2}" dt="2020-05-31T11:58:50.511" v="146" actId="20577"/>
          <ac:spMkLst>
            <pc:docMk/>
            <pc:sldMk cId="1805748268" sldId="263"/>
            <ac:spMk id="3" creationId="{EFFC8B3D-02D2-415E-A5DB-1E647DE13DB7}"/>
          </ac:spMkLst>
        </pc:spChg>
        <pc:graphicFrameChg chg="del">
          <ac:chgData name="" userId="" providerId="" clId="Web-{FEC79AB9-C2AD-4F9F-9B34-7214C60716C2}" dt="2020-05-31T11:36:42.419" v="0"/>
          <ac:graphicFrameMkLst>
            <pc:docMk/>
            <pc:sldMk cId="1805748268" sldId="263"/>
            <ac:graphicFrameMk id="4" creationId="{E5386AAF-41C3-4839-966A-4F8A1C08C447}"/>
          </ac:graphicFrameMkLst>
        </pc:graphicFrameChg>
      </pc:sldChg>
      <pc:sldChg chg="modSp">
        <pc:chgData name="" userId="" providerId="" clId="Web-{FEC79AB9-C2AD-4F9F-9B34-7214C60716C2}" dt="2020-05-31T13:14:53.676" v="928" actId="14100"/>
        <pc:sldMkLst>
          <pc:docMk/>
          <pc:sldMk cId="3047339944" sldId="271"/>
        </pc:sldMkLst>
        <pc:spChg chg="mod">
          <ac:chgData name="" userId="" providerId="" clId="Web-{FEC79AB9-C2AD-4F9F-9B34-7214C60716C2}" dt="2020-05-31T13:14:07.926" v="922" actId="14100"/>
          <ac:spMkLst>
            <pc:docMk/>
            <pc:sldMk cId="3047339944" sldId="271"/>
            <ac:spMk id="2" creationId="{6656AE8B-7E45-42F5-B9D2-9CFCB9DF3F1D}"/>
          </ac:spMkLst>
        </pc:spChg>
        <pc:graphicFrameChg chg="mod modGraphic">
          <ac:chgData name="" userId="" providerId="" clId="Web-{FEC79AB9-C2AD-4F9F-9B34-7214C60716C2}" dt="2020-05-31T13:14:53.676" v="928" actId="14100"/>
          <ac:graphicFrameMkLst>
            <pc:docMk/>
            <pc:sldMk cId="3047339944" sldId="271"/>
            <ac:graphicFrameMk id="4" creationId="{53C0D6D6-0233-4E03-9BCC-68877D5BA203}"/>
          </ac:graphicFrameMkLst>
        </pc:graphicFrameChg>
      </pc:sldChg>
      <pc:sldChg chg="addSp delSp modSp">
        <pc:chgData name="" userId="" providerId="" clId="Web-{FEC79AB9-C2AD-4F9F-9B34-7214C60716C2}" dt="2020-05-31T13:01:09.709" v="849" actId="20577"/>
        <pc:sldMkLst>
          <pc:docMk/>
          <pc:sldMk cId="3908751803" sldId="272"/>
        </pc:sldMkLst>
        <pc:spChg chg="mod">
          <ac:chgData name="" userId="" providerId="" clId="Web-{FEC79AB9-C2AD-4F9F-9B34-7214C60716C2}" dt="2020-05-31T13:01:09.709" v="849" actId="20577"/>
          <ac:spMkLst>
            <pc:docMk/>
            <pc:sldMk cId="3908751803" sldId="272"/>
            <ac:spMk id="2" creationId="{6656AE8B-7E45-42F5-B9D2-9CFCB9DF3F1D}"/>
          </ac:spMkLst>
        </pc:spChg>
        <pc:spChg chg="del mod">
          <ac:chgData name="" userId="" providerId="" clId="Web-{FEC79AB9-C2AD-4F9F-9B34-7214C60716C2}" dt="2020-05-31T12:56:15.002" v="691"/>
          <ac:spMkLst>
            <pc:docMk/>
            <pc:sldMk cId="3908751803" sldId="272"/>
            <ac:spMk id="3" creationId="{75173172-E2DA-4A87-86F6-E31BA9E91CED}"/>
          </ac:spMkLst>
        </pc:spChg>
        <pc:spChg chg="add del mod">
          <ac:chgData name="" userId="" providerId="" clId="Web-{FEC79AB9-C2AD-4F9F-9B34-7214C60716C2}" dt="2020-05-31T13:00:33.068" v="838"/>
          <ac:spMkLst>
            <pc:docMk/>
            <pc:sldMk cId="3908751803" sldId="272"/>
            <ac:spMk id="6" creationId="{770266D4-F6A2-412C-854F-3D0EB127FE25}"/>
          </ac:spMkLst>
        </pc:spChg>
        <pc:picChg chg="del">
          <ac:chgData name="" userId="" providerId="" clId="Web-{FEC79AB9-C2AD-4F9F-9B34-7214C60716C2}" dt="2020-05-31T12:47:20.559" v="604"/>
          <ac:picMkLst>
            <pc:docMk/>
            <pc:sldMk cId="3908751803" sldId="272"/>
            <ac:picMk id="7" creationId="{1EC7C1C2-52BC-4810-8FDC-D58687C28F08}"/>
          </ac:picMkLst>
        </pc:picChg>
      </pc:sldChg>
      <pc:sldChg chg="delSp modSp">
        <pc:chgData name="" userId="" providerId="" clId="Web-{FEC79AB9-C2AD-4F9F-9B34-7214C60716C2}" dt="2020-05-31T13:24:41.073" v="943" actId="20577"/>
        <pc:sldMkLst>
          <pc:docMk/>
          <pc:sldMk cId="1881075571" sldId="273"/>
        </pc:sldMkLst>
        <pc:graphicFrameChg chg="del">
          <ac:chgData name="" userId="" providerId="" clId="Web-{FEC79AB9-C2AD-4F9F-9B34-7214C60716C2}" dt="2020-05-31T13:19:04.601" v="935"/>
          <ac:graphicFrameMkLst>
            <pc:docMk/>
            <pc:sldMk cId="1881075571" sldId="273"/>
            <ac:graphicFrameMk id="2" creationId="{CAF95402-8D2E-4468-BC9C-89D822CDDDB5}"/>
          </ac:graphicFrameMkLst>
        </pc:graphicFrameChg>
        <pc:graphicFrameChg chg="modGraphic">
          <ac:chgData name="" userId="" providerId="" clId="Web-{FEC79AB9-C2AD-4F9F-9B34-7214C60716C2}" dt="2020-05-31T13:24:41.073" v="943" actId="20577"/>
          <ac:graphicFrameMkLst>
            <pc:docMk/>
            <pc:sldMk cId="1881075571" sldId="273"/>
            <ac:graphicFrameMk id="3" creationId="{6F078E7C-BF31-4861-8653-84F111A8D745}"/>
          </ac:graphicFrameMkLst>
        </pc:graphicFrameChg>
      </pc:sldChg>
      <pc:sldChg chg="modSp">
        <pc:chgData name="" userId="" providerId="" clId="Web-{FEC79AB9-C2AD-4F9F-9B34-7214C60716C2}" dt="2020-05-31T13:25:20.027" v="959" actId="20577"/>
        <pc:sldMkLst>
          <pc:docMk/>
          <pc:sldMk cId="2673598887" sldId="274"/>
        </pc:sldMkLst>
        <pc:graphicFrameChg chg="modGraphic">
          <ac:chgData name="" userId="" providerId="" clId="Web-{FEC79AB9-C2AD-4F9F-9B34-7214C60716C2}" dt="2020-05-31T13:25:20.027" v="959" actId="20577"/>
          <ac:graphicFrameMkLst>
            <pc:docMk/>
            <pc:sldMk cId="2673598887" sldId="274"/>
            <ac:graphicFrameMk id="6" creationId="{F13692A2-6C8B-4CD5-BF09-CBE53F13BE43}"/>
          </ac:graphicFrameMkLst>
        </pc:graphicFrameChg>
      </pc:sldChg>
      <pc:sldChg chg="modSp">
        <pc:chgData name="" userId="" providerId="" clId="Web-{FEC79AB9-C2AD-4F9F-9B34-7214C60716C2}" dt="2020-05-31T13:25:37.246" v="963" actId="20577"/>
        <pc:sldMkLst>
          <pc:docMk/>
          <pc:sldMk cId="4163883822" sldId="275"/>
        </pc:sldMkLst>
        <pc:graphicFrameChg chg="modGraphic">
          <ac:chgData name="" userId="" providerId="" clId="Web-{FEC79AB9-C2AD-4F9F-9B34-7214C60716C2}" dt="2020-05-31T13:25:37.246" v="963" actId="20577"/>
          <ac:graphicFrameMkLst>
            <pc:docMk/>
            <pc:sldMk cId="4163883822" sldId="275"/>
            <ac:graphicFrameMk id="6" creationId="{F13692A2-6C8B-4CD5-BF09-CBE53F13BE43}"/>
          </ac:graphicFrameMkLst>
        </pc:graphicFrameChg>
      </pc:sldChg>
      <pc:sldChg chg="modSp">
        <pc:chgData name="" userId="" providerId="" clId="Web-{FEC79AB9-C2AD-4F9F-9B34-7214C60716C2}" dt="2020-05-31T13:25:51.277" v="967" actId="20577"/>
        <pc:sldMkLst>
          <pc:docMk/>
          <pc:sldMk cId="1950492541" sldId="276"/>
        </pc:sldMkLst>
        <pc:graphicFrameChg chg="modGraphic">
          <ac:chgData name="" userId="" providerId="" clId="Web-{FEC79AB9-C2AD-4F9F-9B34-7214C60716C2}" dt="2020-05-31T13:25:51.277" v="967" actId="20577"/>
          <ac:graphicFrameMkLst>
            <pc:docMk/>
            <pc:sldMk cId="1950492541" sldId="276"/>
            <ac:graphicFrameMk id="6" creationId="{F13692A2-6C8B-4CD5-BF09-CBE53F13BE43}"/>
          </ac:graphicFrameMkLst>
        </pc:graphicFrameChg>
      </pc:sldChg>
      <pc:sldChg chg="del">
        <pc:chgData name="" userId="" providerId="" clId="Web-{FEC79AB9-C2AD-4F9F-9B34-7214C60716C2}" dt="2020-05-31T13:18:19.022" v="929"/>
        <pc:sldMkLst>
          <pc:docMk/>
          <pc:sldMk cId="1821803985" sldId="277"/>
        </pc:sldMkLst>
      </pc:sldChg>
      <pc:sldChg chg="modSp">
        <pc:chgData name="" userId="" providerId="" clId="Web-{FEC79AB9-C2AD-4F9F-9B34-7214C60716C2}" dt="2020-05-31T13:25:04.339" v="955" actId="20577"/>
        <pc:sldMkLst>
          <pc:docMk/>
          <pc:sldMk cId="907111345" sldId="278"/>
        </pc:sldMkLst>
        <pc:graphicFrameChg chg="modGraphic">
          <ac:chgData name="" userId="" providerId="" clId="Web-{FEC79AB9-C2AD-4F9F-9B34-7214C60716C2}" dt="2020-05-31T13:25:04.339" v="955" actId="20577"/>
          <ac:graphicFrameMkLst>
            <pc:docMk/>
            <pc:sldMk cId="907111345" sldId="278"/>
            <ac:graphicFrameMk id="6" creationId="{F13692A2-6C8B-4CD5-BF09-CBE53F13BE43}"/>
          </ac:graphicFrameMkLst>
        </pc:graphicFrameChg>
      </pc:sldChg>
      <pc:sldChg chg="delSp modSp">
        <pc:chgData name="" userId="" providerId="" clId="Web-{FEC79AB9-C2AD-4F9F-9B34-7214C60716C2}" dt="2020-05-31T13:18:48.523" v="934"/>
        <pc:sldMkLst>
          <pc:docMk/>
          <pc:sldMk cId="3314725145" sldId="279"/>
        </pc:sldMkLst>
        <pc:spChg chg="mod">
          <ac:chgData name="" userId="" providerId="" clId="Web-{FEC79AB9-C2AD-4F9F-9B34-7214C60716C2}" dt="2020-05-31T13:18:38.866" v="930" actId="20577"/>
          <ac:spMkLst>
            <pc:docMk/>
            <pc:sldMk cId="3314725145" sldId="279"/>
            <ac:spMk id="4" creationId="{7441D0A8-2788-4BF7-BA0D-CCA7C624A81D}"/>
          </ac:spMkLst>
        </pc:spChg>
        <pc:graphicFrameChg chg="del mod">
          <ac:chgData name="" userId="" providerId="" clId="Web-{FEC79AB9-C2AD-4F9F-9B34-7214C60716C2}" dt="2020-05-31T13:18:48.523" v="934"/>
          <ac:graphicFrameMkLst>
            <pc:docMk/>
            <pc:sldMk cId="3314725145" sldId="279"/>
            <ac:graphicFrameMk id="5" creationId="{96E40EA8-6737-40CD-BBF8-5D327D2CC91A}"/>
          </ac:graphicFrameMkLst>
        </pc:graphicFrameChg>
      </pc:sldChg>
      <pc:sldChg chg="modSp add replId">
        <pc:chgData name="" userId="" providerId="" clId="Web-{FEC79AB9-C2AD-4F9F-9B34-7214C60716C2}" dt="2020-05-31T12:37:27.739" v="530" actId="20577"/>
        <pc:sldMkLst>
          <pc:docMk/>
          <pc:sldMk cId="154685423" sldId="280"/>
        </pc:sldMkLst>
        <pc:spChg chg="mod">
          <ac:chgData name="" userId="" providerId="" clId="Web-{FEC79AB9-C2AD-4F9F-9B34-7214C60716C2}" dt="2020-05-31T12:34:17.362" v="511" actId="20577"/>
          <ac:spMkLst>
            <pc:docMk/>
            <pc:sldMk cId="154685423" sldId="280"/>
            <ac:spMk id="2" creationId="{6656AE8B-7E45-42F5-B9D2-9CFCB9DF3F1D}"/>
          </ac:spMkLst>
        </pc:spChg>
        <pc:graphicFrameChg chg="mod modGraphic">
          <ac:chgData name="" userId="" providerId="" clId="Web-{FEC79AB9-C2AD-4F9F-9B34-7214C60716C2}" dt="2020-05-31T12:37:27.739" v="530" actId="20577"/>
          <ac:graphicFrameMkLst>
            <pc:docMk/>
            <pc:sldMk cId="154685423" sldId="280"/>
            <ac:graphicFrameMk id="4" creationId="{53C0D6D6-0233-4E03-9BCC-68877D5BA203}"/>
          </ac:graphicFrameMkLst>
        </pc:graphicFrameChg>
      </pc:sldChg>
    </pc:docChg>
  </pc:docChgLst>
  <pc:docChgLst>
    <pc:chgData clId="Web-{B1A911C6-8EF8-49CD-ACDA-7926B274944F}"/>
    <pc:docChg chg="modSld">
      <pc:chgData name="" userId="" providerId="" clId="Web-{B1A911C6-8EF8-49CD-ACDA-7926B274944F}" dt="2020-05-31T13:54:02.580" v="11" actId="20577"/>
      <pc:docMkLst>
        <pc:docMk/>
      </pc:docMkLst>
      <pc:sldChg chg="modSp">
        <pc:chgData name="" userId="" providerId="" clId="Web-{B1A911C6-8EF8-49CD-ACDA-7926B274944F}" dt="2020-05-31T13:54:02.580" v="11" actId="20577"/>
        <pc:sldMkLst>
          <pc:docMk/>
          <pc:sldMk cId="769675095" sldId="257"/>
        </pc:sldMkLst>
        <pc:spChg chg="mod">
          <ac:chgData name="" userId="" providerId="" clId="Web-{B1A911C6-8EF8-49CD-ACDA-7926B274944F}" dt="2020-05-31T13:54:02.580" v="11" actId="20577"/>
          <ac:spMkLst>
            <pc:docMk/>
            <pc:sldMk cId="769675095" sldId="257"/>
            <ac:spMk id="5" creationId="{3F3483FB-A37A-4DA3-9FB6-D42DD608824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A0154-B3C3-47B5-86FF-6D959128E9C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2571810-EBED-4BA0-9CB5-8CD68FD66D06}">
      <dgm:prSet phldr="0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effectLst>
          <a:softEdge rad="63500"/>
        </a:effectLst>
      </dgm:spPr>
      <dgm:t>
        <a:bodyPr/>
        <a:lstStyle/>
        <a:p>
          <a:pPr rtl="0"/>
          <a:r>
            <a:rPr lang="ru-RU" dirty="0">
              <a:latin typeface="Segoe Print"/>
            </a:rPr>
            <a:t>Развитие речи</a:t>
          </a:r>
          <a:endParaRPr lang="ru-RU" dirty="0"/>
        </a:p>
      </dgm:t>
    </dgm:pt>
    <dgm:pt modelId="{A0D6527A-DB54-4A9F-8D87-5FC8B717EC6C}" type="parTrans" cxnId="{B7B0A203-F8D8-4DB6-8A64-20B6EC1D1CD2}">
      <dgm:prSet/>
      <dgm:spPr/>
      <dgm:t>
        <a:bodyPr/>
        <a:lstStyle/>
        <a:p>
          <a:endParaRPr lang="zh-CN" altLang="en-US"/>
        </a:p>
      </dgm:t>
    </dgm:pt>
    <dgm:pt modelId="{D4CA6F03-B80F-455C-985C-AA7036088914}" type="sibTrans" cxnId="{B7B0A203-F8D8-4DB6-8A64-20B6EC1D1CD2}">
      <dgm:prSet/>
      <dgm:spPr/>
      <dgm:t>
        <a:bodyPr/>
        <a:lstStyle/>
        <a:p>
          <a:endParaRPr lang="zh-CN" altLang="en-US"/>
        </a:p>
      </dgm:t>
    </dgm:pt>
    <dgm:pt modelId="{DE338CD0-4FA4-494D-89FC-BA037C9EF9D1}">
      <dgm:prSet phldr="0"/>
      <dgm:spPr/>
      <dgm:t>
        <a:bodyPr/>
        <a:lstStyle/>
        <a:p>
          <a:pPr rtl="0"/>
          <a:r>
            <a:rPr lang="ru-RU" altLang="zh-CN" dirty="0">
              <a:latin typeface="Segoe Print"/>
            </a:rPr>
            <a:t>Чтение художественной литературы</a:t>
          </a:r>
          <a:endParaRPr lang="ru-RU" altLang="zh-CN" dirty="0"/>
        </a:p>
      </dgm:t>
    </dgm:pt>
    <dgm:pt modelId="{72B96F6D-303B-4AA0-9B59-8B23F9F25AB4}" type="parTrans" cxnId="{BF1F2620-6A2A-40AB-855F-FFED9EA7AE93}">
      <dgm:prSet/>
      <dgm:spPr/>
      <dgm:t>
        <a:bodyPr/>
        <a:lstStyle/>
        <a:p>
          <a:endParaRPr lang="zh-CN" altLang="en-US"/>
        </a:p>
      </dgm:t>
    </dgm:pt>
    <dgm:pt modelId="{E750901A-DB65-454C-B974-16AC2F97E5D1}" type="sibTrans" cxnId="{BF1F2620-6A2A-40AB-855F-FFED9EA7AE93}">
      <dgm:prSet/>
      <dgm:spPr/>
      <dgm:t>
        <a:bodyPr/>
        <a:lstStyle/>
        <a:p>
          <a:endParaRPr lang="zh-CN" altLang="en-US"/>
        </a:p>
      </dgm:t>
    </dgm:pt>
    <dgm:pt modelId="{4E82C14E-F5CF-4BED-A02F-6F242801FB85}">
      <dgm:prSet phldr="0"/>
      <dgm:spPr/>
      <dgm:t>
        <a:bodyPr/>
        <a:lstStyle/>
        <a:p>
          <a:pPr rtl="0"/>
          <a:r>
            <a:rPr lang="ru-RU" altLang="zh-CN" dirty="0">
              <a:latin typeface="Segoe Print"/>
            </a:rPr>
            <a:t>Изобразительная деятельность</a:t>
          </a:r>
          <a:endParaRPr lang="ru-RU" altLang="zh-CN" dirty="0"/>
        </a:p>
      </dgm:t>
    </dgm:pt>
    <dgm:pt modelId="{3C8FE412-5F3C-4AB7-BCE4-EED42628F955}" type="parTrans" cxnId="{6CCAF68A-D1DB-473D-80A2-94558174D72F}">
      <dgm:prSet/>
      <dgm:spPr/>
      <dgm:t>
        <a:bodyPr/>
        <a:lstStyle/>
        <a:p>
          <a:endParaRPr lang="zh-CN" altLang="en-US"/>
        </a:p>
      </dgm:t>
    </dgm:pt>
    <dgm:pt modelId="{283D241F-0838-40C6-BC48-F6C7E073BE0D}" type="sibTrans" cxnId="{6CCAF68A-D1DB-473D-80A2-94558174D72F}">
      <dgm:prSet/>
      <dgm:spPr/>
      <dgm:t>
        <a:bodyPr/>
        <a:lstStyle/>
        <a:p>
          <a:endParaRPr lang="zh-CN" altLang="en-US"/>
        </a:p>
      </dgm:t>
    </dgm:pt>
    <dgm:pt modelId="{D29890A2-B596-4980-8A44-E1031ABBB5F5}">
      <dgm:prSet phldr="0"/>
      <dgm:spPr/>
      <dgm:t>
        <a:bodyPr/>
        <a:lstStyle/>
        <a:p>
          <a:pPr rtl="0"/>
          <a:r>
            <a:rPr lang="ru-RU" altLang="zh-CN" dirty="0">
              <a:latin typeface="Segoe Print"/>
            </a:rPr>
            <a:t>Трудовая деятельность</a:t>
          </a:r>
        </a:p>
      </dgm:t>
    </dgm:pt>
    <dgm:pt modelId="{DF59025C-A19E-4FDB-8CF7-F8387C7BC2A2}" type="parTrans" cxnId="{D7C8C4AA-CD82-4DB8-A827-E029F17DC443}">
      <dgm:prSet/>
      <dgm:spPr/>
      <dgm:t>
        <a:bodyPr/>
        <a:lstStyle/>
        <a:p>
          <a:endParaRPr lang="ru-RU"/>
        </a:p>
      </dgm:t>
    </dgm:pt>
    <dgm:pt modelId="{F67559E6-39BF-45C8-9846-55B58770F92A}" type="sibTrans" cxnId="{D7C8C4AA-CD82-4DB8-A827-E029F17DC443}">
      <dgm:prSet/>
      <dgm:spPr/>
    </dgm:pt>
    <dgm:pt modelId="{FEDC93D6-9024-411B-8598-F05046B14287}">
      <dgm:prSet phldr="0"/>
      <dgm:spPr/>
      <dgm:t>
        <a:bodyPr/>
        <a:lstStyle/>
        <a:p>
          <a:pPr rtl="0"/>
          <a:r>
            <a:rPr lang="ru-RU" altLang="zh-CN" dirty="0">
              <a:latin typeface="Segoe Print"/>
            </a:rPr>
            <a:t>Коммуникативные игры</a:t>
          </a:r>
        </a:p>
      </dgm:t>
    </dgm:pt>
    <dgm:pt modelId="{6AF7848E-AAFF-4456-BE2F-1063306218AD}" type="parTrans" cxnId="{5DA13F55-2B0C-447F-A65B-DEF1E37A9718}">
      <dgm:prSet/>
      <dgm:spPr/>
      <dgm:t>
        <a:bodyPr/>
        <a:lstStyle/>
        <a:p>
          <a:endParaRPr lang="ru-RU"/>
        </a:p>
      </dgm:t>
    </dgm:pt>
    <dgm:pt modelId="{CC090220-9F91-4C70-AE60-EF30DFC88BD9}" type="sibTrans" cxnId="{5DA13F55-2B0C-447F-A65B-DEF1E37A9718}">
      <dgm:prSet/>
      <dgm:spPr/>
    </dgm:pt>
    <dgm:pt modelId="{760A35FD-D873-4EAF-8221-6D40462A803F}">
      <dgm:prSet phldr="0"/>
      <dgm:spPr/>
      <dgm:t>
        <a:bodyPr/>
        <a:lstStyle/>
        <a:p>
          <a:pPr rtl="0"/>
          <a:r>
            <a:rPr lang="ru-RU" altLang="zh-CN" dirty="0">
              <a:latin typeface="Segoe Print"/>
            </a:rPr>
            <a:t>Игровая деятельность</a:t>
          </a:r>
        </a:p>
      </dgm:t>
    </dgm:pt>
    <dgm:pt modelId="{AB587584-6739-4ABF-862F-71685CD5CED3}" type="parTrans" cxnId="{B174E78B-EB35-4E5F-9823-617564F6D4CD}">
      <dgm:prSet/>
      <dgm:spPr/>
      <dgm:t>
        <a:bodyPr/>
        <a:lstStyle/>
        <a:p>
          <a:endParaRPr lang="ru-RU"/>
        </a:p>
      </dgm:t>
    </dgm:pt>
    <dgm:pt modelId="{46E68195-B5FB-4178-82DD-3A4C348BED85}" type="sibTrans" cxnId="{B174E78B-EB35-4E5F-9823-617564F6D4CD}">
      <dgm:prSet/>
      <dgm:spPr/>
    </dgm:pt>
    <dgm:pt modelId="{22995322-07A0-4963-B17F-EF4599B85361}">
      <dgm:prSet phldr="0"/>
      <dgm:spPr/>
      <dgm:t>
        <a:bodyPr/>
        <a:lstStyle/>
        <a:p>
          <a:r>
            <a:rPr lang="ru-RU" altLang="zh-CN" dirty="0">
              <a:latin typeface="Segoe Print"/>
            </a:rPr>
            <a:t>Тренинги</a:t>
          </a:r>
        </a:p>
      </dgm:t>
    </dgm:pt>
    <dgm:pt modelId="{665AA441-E30A-41F8-BED5-2570D542F41D}" type="parTrans" cxnId="{B83DFF4D-9388-400D-B780-494A030895EF}">
      <dgm:prSet/>
      <dgm:spPr/>
      <dgm:t>
        <a:bodyPr/>
        <a:lstStyle/>
        <a:p>
          <a:endParaRPr lang="ru-RU"/>
        </a:p>
      </dgm:t>
    </dgm:pt>
    <dgm:pt modelId="{25842EEB-830F-4863-9CA7-F3EC07AB362C}" type="sibTrans" cxnId="{B83DFF4D-9388-400D-B780-494A030895EF}">
      <dgm:prSet/>
      <dgm:spPr/>
    </dgm:pt>
    <dgm:pt modelId="{3457CE28-FBFD-49DC-91B3-B23704B90F6B}">
      <dgm:prSet phldr="0"/>
      <dgm:spPr/>
      <dgm:t>
        <a:bodyPr/>
        <a:lstStyle/>
        <a:p>
          <a:r>
            <a:rPr lang="ru-RU" altLang="zh-CN" dirty="0">
              <a:latin typeface="Segoe Print"/>
            </a:rPr>
            <a:t>Театрализация</a:t>
          </a:r>
        </a:p>
      </dgm:t>
    </dgm:pt>
    <dgm:pt modelId="{D9DFB749-1CDD-43A1-94D9-8FB0F34C0381}" type="parTrans" cxnId="{4CB07F86-A078-4A70-A426-6BAE287E21F5}">
      <dgm:prSet/>
      <dgm:spPr/>
      <dgm:t>
        <a:bodyPr/>
        <a:lstStyle/>
        <a:p>
          <a:endParaRPr lang="ru-RU"/>
        </a:p>
      </dgm:t>
    </dgm:pt>
    <dgm:pt modelId="{4877300A-9603-4C7D-887E-F781171D2FF2}" type="sibTrans" cxnId="{4CB07F86-A078-4A70-A426-6BAE287E21F5}">
      <dgm:prSet/>
      <dgm:spPr/>
    </dgm:pt>
    <dgm:pt modelId="{30CD4656-1990-4394-9F60-18017B6E2C16}" type="pres">
      <dgm:prSet presAssocID="{0EFA0154-B3C3-47B5-86FF-6D959128E9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CFAF9A-D8F2-4F73-AA05-CB4535479A8F}" type="pres">
      <dgm:prSet presAssocID="{02571810-EBED-4BA0-9CB5-8CD68FD66D06}" presName="root1" presStyleCnt="0"/>
      <dgm:spPr/>
    </dgm:pt>
    <dgm:pt modelId="{30E09BEF-097D-486C-A23D-E4D53341D4D2}" type="pres">
      <dgm:prSet presAssocID="{02571810-EBED-4BA0-9CB5-8CD68FD66D06}" presName="LevelOneTextNode" presStyleLbl="node0" presStyleIdx="0" presStyleCnt="1" custLinFactNeighborX="-4701" custLinFactNeighborY="0">
        <dgm:presLayoutVars>
          <dgm:chPref val="3"/>
        </dgm:presLayoutVars>
      </dgm:prSet>
      <dgm:spPr/>
    </dgm:pt>
    <dgm:pt modelId="{B1615018-8A4D-40A4-B276-AAEEDA27F6CF}" type="pres">
      <dgm:prSet presAssocID="{02571810-EBED-4BA0-9CB5-8CD68FD66D06}" presName="level2hierChild" presStyleCnt="0"/>
      <dgm:spPr/>
    </dgm:pt>
    <dgm:pt modelId="{04948E25-3EEE-4889-B61E-B1D8D05614AC}" type="pres">
      <dgm:prSet presAssocID="{72B96F6D-303B-4AA0-9B59-8B23F9F25AB4}" presName="conn2-1" presStyleLbl="parChTrans1D2" presStyleIdx="0" presStyleCnt="7"/>
      <dgm:spPr/>
    </dgm:pt>
    <dgm:pt modelId="{979918EC-2849-4C18-94D9-2AE493154724}" type="pres">
      <dgm:prSet presAssocID="{72B96F6D-303B-4AA0-9B59-8B23F9F25AB4}" presName="connTx" presStyleLbl="parChTrans1D2" presStyleIdx="0" presStyleCnt="7"/>
      <dgm:spPr/>
    </dgm:pt>
    <dgm:pt modelId="{A710A4D2-615A-4D22-A0BD-370AD7AF0657}" type="pres">
      <dgm:prSet presAssocID="{DE338CD0-4FA4-494D-89FC-BA037C9EF9D1}" presName="root2" presStyleCnt="0"/>
      <dgm:spPr/>
    </dgm:pt>
    <dgm:pt modelId="{DBB3AC1B-B5C6-4D2C-9813-4A0496E4BBE0}" type="pres">
      <dgm:prSet presAssocID="{DE338CD0-4FA4-494D-89FC-BA037C9EF9D1}" presName="LevelTwoTextNode" presStyleLbl="node2" presStyleIdx="0" presStyleCnt="7" custLinFactNeighborX="13476" custLinFactNeighborY="0">
        <dgm:presLayoutVars>
          <dgm:chPref val="3"/>
        </dgm:presLayoutVars>
      </dgm:prSet>
      <dgm:spPr/>
    </dgm:pt>
    <dgm:pt modelId="{00922EAA-2C63-462B-BE86-E553DEEB8E2C}" type="pres">
      <dgm:prSet presAssocID="{DE338CD0-4FA4-494D-89FC-BA037C9EF9D1}" presName="level3hierChild" presStyleCnt="0"/>
      <dgm:spPr/>
    </dgm:pt>
    <dgm:pt modelId="{D139A0B4-1974-45E9-B079-C0A94F34B4D7}" type="pres">
      <dgm:prSet presAssocID="{AB587584-6739-4ABF-862F-71685CD5CED3}" presName="conn2-1" presStyleLbl="parChTrans1D2" presStyleIdx="1" presStyleCnt="7"/>
      <dgm:spPr/>
    </dgm:pt>
    <dgm:pt modelId="{F408A26E-D3AD-46FC-BC85-147EE74658AF}" type="pres">
      <dgm:prSet presAssocID="{AB587584-6739-4ABF-862F-71685CD5CED3}" presName="connTx" presStyleLbl="parChTrans1D2" presStyleIdx="1" presStyleCnt="7"/>
      <dgm:spPr/>
    </dgm:pt>
    <dgm:pt modelId="{659CCB9F-C9F8-4B76-8450-D88266012FB7}" type="pres">
      <dgm:prSet presAssocID="{760A35FD-D873-4EAF-8221-6D40462A803F}" presName="root2" presStyleCnt="0"/>
      <dgm:spPr/>
    </dgm:pt>
    <dgm:pt modelId="{D7DAB48C-83E1-44AE-91E7-978BBD90085F}" type="pres">
      <dgm:prSet presAssocID="{760A35FD-D873-4EAF-8221-6D40462A803F}" presName="LevelTwoTextNode" presStyleLbl="node2" presStyleIdx="1" presStyleCnt="7">
        <dgm:presLayoutVars>
          <dgm:chPref val="3"/>
        </dgm:presLayoutVars>
      </dgm:prSet>
      <dgm:spPr/>
    </dgm:pt>
    <dgm:pt modelId="{770FB610-70B7-4ABB-804A-A33AB31F11B8}" type="pres">
      <dgm:prSet presAssocID="{760A35FD-D873-4EAF-8221-6D40462A803F}" presName="level3hierChild" presStyleCnt="0"/>
      <dgm:spPr/>
    </dgm:pt>
    <dgm:pt modelId="{761FD7EB-399E-40DF-B730-63B90008BCB5}" type="pres">
      <dgm:prSet presAssocID="{3C8FE412-5F3C-4AB7-BCE4-EED42628F955}" presName="conn2-1" presStyleLbl="parChTrans1D2" presStyleIdx="2" presStyleCnt="7"/>
      <dgm:spPr/>
    </dgm:pt>
    <dgm:pt modelId="{68B37DA0-3C50-4214-9950-CB1A3F8E80EE}" type="pres">
      <dgm:prSet presAssocID="{3C8FE412-5F3C-4AB7-BCE4-EED42628F955}" presName="connTx" presStyleLbl="parChTrans1D2" presStyleIdx="2" presStyleCnt="7"/>
      <dgm:spPr/>
    </dgm:pt>
    <dgm:pt modelId="{40E81C37-9493-420A-AF0B-0BE88DC12219}" type="pres">
      <dgm:prSet presAssocID="{4E82C14E-F5CF-4BED-A02F-6F242801FB85}" presName="root2" presStyleCnt="0"/>
      <dgm:spPr/>
    </dgm:pt>
    <dgm:pt modelId="{6341BC5A-8593-4C8A-83F2-93F3E328C799}" type="pres">
      <dgm:prSet presAssocID="{4E82C14E-F5CF-4BED-A02F-6F242801FB85}" presName="LevelTwoTextNode" presStyleLbl="node2" presStyleIdx="2" presStyleCnt="7" custLinFactNeighborX="13476" custLinFactNeighborY="0">
        <dgm:presLayoutVars>
          <dgm:chPref val="3"/>
        </dgm:presLayoutVars>
      </dgm:prSet>
      <dgm:spPr/>
    </dgm:pt>
    <dgm:pt modelId="{9564E70E-5684-40AF-BD62-F3D57CC490E0}" type="pres">
      <dgm:prSet presAssocID="{4E82C14E-F5CF-4BED-A02F-6F242801FB85}" presName="level3hierChild" presStyleCnt="0"/>
      <dgm:spPr/>
    </dgm:pt>
    <dgm:pt modelId="{352D0B46-4350-4C65-9FE0-5838DF2FA0B6}" type="pres">
      <dgm:prSet presAssocID="{DF59025C-A19E-4FDB-8CF7-F8387C7BC2A2}" presName="conn2-1" presStyleLbl="parChTrans1D2" presStyleIdx="3" presStyleCnt="7"/>
      <dgm:spPr/>
    </dgm:pt>
    <dgm:pt modelId="{E7565DDD-CE0B-4510-8779-E511B76D0115}" type="pres">
      <dgm:prSet presAssocID="{DF59025C-A19E-4FDB-8CF7-F8387C7BC2A2}" presName="connTx" presStyleLbl="parChTrans1D2" presStyleIdx="3" presStyleCnt="7"/>
      <dgm:spPr/>
    </dgm:pt>
    <dgm:pt modelId="{C4E91B55-AEB9-4E27-A9D3-8251F4F33FAA}" type="pres">
      <dgm:prSet presAssocID="{D29890A2-B596-4980-8A44-E1031ABBB5F5}" presName="root2" presStyleCnt="0"/>
      <dgm:spPr/>
    </dgm:pt>
    <dgm:pt modelId="{54002FE3-FB55-409B-BDAC-93844CDB7F40}" type="pres">
      <dgm:prSet presAssocID="{D29890A2-B596-4980-8A44-E1031ABBB5F5}" presName="LevelTwoTextNode" presStyleLbl="node2" presStyleIdx="3" presStyleCnt="7">
        <dgm:presLayoutVars>
          <dgm:chPref val="3"/>
        </dgm:presLayoutVars>
      </dgm:prSet>
      <dgm:spPr/>
    </dgm:pt>
    <dgm:pt modelId="{84A12BDA-0FEF-4159-93CE-EA58F6D4C198}" type="pres">
      <dgm:prSet presAssocID="{D29890A2-B596-4980-8A44-E1031ABBB5F5}" presName="level3hierChild" presStyleCnt="0"/>
      <dgm:spPr/>
    </dgm:pt>
    <dgm:pt modelId="{D5C29FAB-2939-47FD-B580-713405CEFB1A}" type="pres">
      <dgm:prSet presAssocID="{6AF7848E-AAFF-4456-BE2F-1063306218AD}" presName="conn2-1" presStyleLbl="parChTrans1D2" presStyleIdx="4" presStyleCnt="7"/>
      <dgm:spPr/>
    </dgm:pt>
    <dgm:pt modelId="{1A409D6D-A4EC-4D62-897D-3D9C4DEDB121}" type="pres">
      <dgm:prSet presAssocID="{6AF7848E-AAFF-4456-BE2F-1063306218AD}" presName="connTx" presStyleLbl="parChTrans1D2" presStyleIdx="4" presStyleCnt="7"/>
      <dgm:spPr/>
    </dgm:pt>
    <dgm:pt modelId="{C3BE44ED-B4CD-4A5E-AFB9-A13378787B51}" type="pres">
      <dgm:prSet presAssocID="{FEDC93D6-9024-411B-8598-F05046B14287}" presName="root2" presStyleCnt="0"/>
      <dgm:spPr/>
    </dgm:pt>
    <dgm:pt modelId="{3B02678B-2223-49ED-90A1-8D098B6A1A78}" type="pres">
      <dgm:prSet presAssocID="{FEDC93D6-9024-411B-8598-F05046B14287}" presName="LevelTwoTextNode" presStyleLbl="node2" presStyleIdx="4" presStyleCnt="7">
        <dgm:presLayoutVars>
          <dgm:chPref val="3"/>
        </dgm:presLayoutVars>
      </dgm:prSet>
      <dgm:spPr/>
    </dgm:pt>
    <dgm:pt modelId="{CEB247D2-C61C-48B8-86C2-5356341F9D02}" type="pres">
      <dgm:prSet presAssocID="{FEDC93D6-9024-411B-8598-F05046B14287}" presName="level3hierChild" presStyleCnt="0"/>
      <dgm:spPr/>
    </dgm:pt>
    <dgm:pt modelId="{C5AC3A6E-3CEF-41C5-921A-29493325E528}" type="pres">
      <dgm:prSet presAssocID="{665AA441-E30A-41F8-BED5-2570D542F41D}" presName="conn2-1" presStyleLbl="parChTrans1D2" presStyleIdx="5" presStyleCnt="7"/>
      <dgm:spPr/>
    </dgm:pt>
    <dgm:pt modelId="{036D27FA-856F-4817-8D66-0B6756362C3B}" type="pres">
      <dgm:prSet presAssocID="{665AA441-E30A-41F8-BED5-2570D542F41D}" presName="connTx" presStyleLbl="parChTrans1D2" presStyleIdx="5" presStyleCnt="7"/>
      <dgm:spPr/>
    </dgm:pt>
    <dgm:pt modelId="{2E2BD1E6-49FB-4250-B325-5351C27AF15B}" type="pres">
      <dgm:prSet presAssocID="{22995322-07A0-4963-B17F-EF4599B85361}" presName="root2" presStyleCnt="0"/>
      <dgm:spPr/>
    </dgm:pt>
    <dgm:pt modelId="{2C47AB86-9194-4293-BA3F-32570035C5B9}" type="pres">
      <dgm:prSet presAssocID="{22995322-07A0-4963-B17F-EF4599B85361}" presName="LevelTwoTextNode" presStyleLbl="node2" presStyleIdx="5" presStyleCnt="7">
        <dgm:presLayoutVars>
          <dgm:chPref val="3"/>
        </dgm:presLayoutVars>
      </dgm:prSet>
      <dgm:spPr/>
    </dgm:pt>
    <dgm:pt modelId="{F0161FD9-23FD-48CA-B163-2434BA24463E}" type="pres">
      <dgm:prSet presAssocID="{22995322-07A0-4963-B17F-EF4599B85361}" presName="level3hierChild" presStyleCnt="0"/>
      <dgm:spPr/>
    </dgm:pt>
    <dgm:pt modelId="{E8C7FE17-6E20-4F6A-855C-B3F58843D33B}" type="pres">
      <dgm:prSet presAssocID="{D9DFB749-1CDD-43A1-94D9-8FB0F34C0381}" presName="conn2-1" presStyleLbl="parChTrans1D2" presStyleIdx="6" presStyleCnt="7"/>
      <dgm:spPr/>
    </dgm:pt>
    <dgm:pt modelId="{C681F1C0-F1B4-4EC0-8029-AA53F9399C50}" type="pres">
      <dgm:prSet presAssocID="{D9DFB749-1CDD-43A1-94D9-8FB0F34C0381}" presName="connTx" presStyleLbl="parChTrans1D2" presStyleIdx="6" presStyleCnt="7"/>
      <dgm:spPr/>
    </dgm:pt>
    <dgm:pt modelId="{479ADC02-02CC-4DA3-A67B-EA3B4FC00AE8}" type="pres">
      <dgm:prSet presAssocID="{3457CE28-FBFD-49DC-91B3-B23704B90F6B}" presName="root2" presStyleCnt="0"/>
      <dgm:spPr/>
    </dgm:pt>
    <dgm:pt modelId="{02D1235B-7ADC-4372-B19E-2FD990FDC685}" type="pres">
      <dgm:prSet presAssocID="{3457CE28-FBFD-49DC-91B3-B23704B90F6B}" presName="LevelTwoTextNode" presStyleLbl="node2" presStyleIdx="6" presStyleCnt="7">
        <dgm:presLayoutVars>
          <dgm:chPref val="3"/>
        </dgm:presLayoutVars>
      </dgm:prSet>
      <dgm:spPr/>
    </dgm:pt>
    <dgm:pt modelId="{3DF87DCB-87F9-4330-A84B-5A302A4568BE}" type="pres">
      <dgm:prSet presAssocID="{3457CE28-FBFD-49DC-91B3-B23704B90F6B}" presName="level3hierChild" presStyleCnt="0"/>
      <dgm:spPr/>
    </dgm:pt>
  </dgm:ptLst>
  <dgm:cxnLst>
    <dgm:cxn modelId="{B7B0A203-F8D8-4DB6-8A64-20B6EC1D1CD2}" srcId="{0EFA0154-B3C3-47B5-86FF-6D959128E9C7}" destId="{02571810-EBED-4BA0-9CB5-8CD68FD66D06}" srcOrd="0" destOrd="0" parTransId="{A0D6527A-DB54-4A9F-8D87-5FC8B717EC6C}" sibTransId="{D4CA6F03-B80F-455C-985C-AA7036088914}"/>
    <dgm:cxn modelId="{DC056719-DB3B-47D2-86BC-91EA65CEEFBE}" type="presOf" srcId="{665AA441-E30A-41F8-BED5-2570D542F41D}" destId="{C5AC3A6E-3CEF-41C5-921A-29493325E528}" srcOrd="0" destOrd="0" presId="urn:microsoft.com/office/officeart/2005/8/layout/hierarchy2"/>
    <dgm:cxn modelId="{BF1F2620-6A2A-40AB-855F-FFED9EA7AE93}" srcId="{02571810-EBED-4BA0-9CB5-8CD68FD66D06}" destId="{DE338CD0-4FA4-494D-89FC-BA037C9EF9D1}" srcOrd="0" destOrd="0" parTransId="{72B96F6D-303B-4AA0-9B59-8B23F9F25AB4}" sibTransId="{E750901A-DB65-454C-B974-16AC2F97E5D1}"/>
    <dgm:cxn modelId="{EBB6422D-B8A7-483A-A5AF-025672B0F985}" type="presOf" srcId="{D9DFB749-1CDD-43A1-94D9-8FB0F34C0381}" destId="{E8C7FE17-6E20-4F6A-855C-B3F58843D33B}" srcOrd="0" destOrd="0" presId="urn:microsoft.com/office/officeart/2005/8/layout/hierarchy2"/>
    <dgm:cxn modelId="{3F56762F-98CA-4EE7-B5E3-50844180F64D}" type="presOf" srcId="{3C8FE412-5F3C-4AB7-BCE4-EED42628F955}" destId="{761FD7EB-399E-40DF-B730-63B90008BCB5}" srcOrd="0" destOrd="0" presId="urn:microsoft.com/office/officeart/2005/8/layout/hierarchy2"/>
    <dgm:cxn modelId="{1ADFB739-3A77-4555-9888-AB725A8D1B60}" type="presOf" srcId="{3457CE28-FBFD-49DC-91B3-B23704B90F6B}" destId="{02D1235B-7ADC-4372-B19E-2FD990FDC685}" srcOrd="0" destOrd="0" presId="urn:microsoft.com/office/officeart/2005/8/layout/hierarchy2"/>
    <dgm:cxn modelId="{50335542-7C60-47E4-85CD-9CB0096BA025}" type="presOf" srcId="{FEDC93D6-9024-411B-8598-F05046B14287}" destId="{3B02678B-2223-49ED-90A1-8D098B6A1A78}" srcOrd="0" destOrd="0" presId="urn:microsoft.com/office/officeart/2005/8/layout/hierarchy2"/>
    <dgm:cxn modelId="{06782F6C-716B-404C-B5B5-6AD18BDD4038}" type="presOf" srcId="{6AF7848E-AAFF-4456-BE2F-1063306218AD}" destId="{1A409D6D-A4EC-4D62-897D-3D9C4DEDB121}" srcOrd="1" destOrd="0" presId="urn:microsoft.com/office/officeart/2005/8/layout/hierarchy2"/>
    <dgm:cxn modelId="{D5B36D6D-4CAB-4CFD-8D8E-F3902794130F}" type="presOf" srcId="{760A35FD-D873-4EAF-8221-6D40462A803F}" destId="{D7DAB48C-83E1-44AE-91E7-978BBD90085F}" srcOrd="0" destOrd="0" presId="urn:microsoft.com/office/officeart/2005/8/layout/hierarchy2"/>
    <dgm:cxn modelId="{B83DFF4D-9388-400D-B780-494A030895EF}" srcId="{02571810-EBED-4BA0-9CB5-8CD68FD66D06}" destId="{22995322-07A0-4963-B17F-EF4599B85361}" srcOrd="5" destOrd="0" parTransId="{665AA441-E30A-41F8-BED5-2570D542F41D}" sibTransId="{25842EEB-830F-4863-9CA7-F3EC07AB362C}"/>
    <dgm:cxn modelId="{6E73A16E-79BA-4BC6-AD35-7F02DABC00A5}" type="presOf" srcId="{DF59025C-A19E-4FDB-8CF7-F8387C7BC2A2}" destId="{352D0B46-4350-4C65-9FE0-5838DF2FA0B6}" srcOrd="0" destOrd="0" presId="urn:microsoft.com/office/officeart/2005/8/layout/hierarchy2"/>
    <dgm:cxn modelId="{9786D06F-7681-4EE8-A015-C10BB9A82E41}" type="presOf" srcId="{D29890A2-B596-4980-8A44-E1031ABBB5F5}" destId="{54002FE3-FB55-409B-BDAC-93844CDB7F40}" srcOrd="0" destOrd="0" presId="urn:microsoft.com/office/officeart/2005/8/layout/hierarchy2"/>
    <dgm:cxn modelId="{CDBC0970-0DFC-4E0C-B1B0-A1B380B74829}" type="presOf" srcId="{DE338CD0-4FA4-494D-89FC-BA037C9EF9D1}" destId="{DBB3AC1B-B5C6-4D2C-9813-4A0496E4BBE0}" srcOrd="0" destOrd="0" presId="urn:microsoft.com/office/officeart/2005/8/layout/hierarchy2"/>
    <dgm:cxn modelId="{DFEF8B73-674F-4DE8-A514-E6229CB02BCE}" type="presOf" srcId="{D9DFB749-1CDD-43A1-94D9-8FB0F34C0381}" destId="{C681F1C0-F1B4-4EC0-8029-AA53F9399C50}" srcOrd="1" destOrd="0" presId="urn:microsoft.com/office/officeart/2005/8/layout/hierarchy2"/>
    <dgm:cxn modelId="{3894CB53-FCB6-4346-8344-A86E1CE4A089}" type="presOf" srcId="{0EFA0154-B3C3-47B5-86FF-6D959128E9C7}" destId="{30CD4656-1990-4394-9F60-18017B6E2C16}" srcOrd="0" destOrd="0" presId="urn:microsoft.com/office/officeart/2005/8/layout/hierarchy2"/>
    <dgm:cxn modelId="{5DA13F55-2B0C-447F-A65B-DEF1E37A9718}" srcId="{02571810-EBED-4BA0-9CB5-8CD68FD66D06}" destId="{FEDC93D6-9024-411B-8598-F05046B14287}" srcOrd="4" destOrd="0" parTransId="{6AF7848E-AAFF-4456-BE2F-1063306218AD}" sibTransId="{CC090220-9F91-4C70-AE60-EF30DFC88BD9}"/>
    <dgm:cxn modelId="{53063E82-D6B1-4691-B5B4-D6F6F8BD5F03}" type="presOf" srcId="{4E82C14E-F5CF-4BED-A02F-6F242801FB85}" destId="{6341BC5A-8593-4C8A-83F2-93F3E328C799}" srcOrd="0" destOrd="0" presId="urn:microsoft.com/office/officeart/2005/8/layout/hierarchy2"/>
    <dgm:cxn modelId="{4CB07F86-A078-4A70-A426-6BAE287E21F5}" srcId="{02571810-EBED-4BA0-9CB5-8CD68FD66D06}" destId="{3457CE28-FBFD-49DC-91B3-B23704B90F6B}" srcOrd="6" destOrd="0" parTransId="{D9DFB749-1CDD-43A1-94D9-8FB0F34C0381}" sibTransId="{4877300A-9603-4C7D-887E-F781171D2FF2}"/>
    <dgm:cxn modelId="{6CCAF68A-D1DB-473D-80A2-94558174D72F}" srcId="{02571810-EBED-4BA0-9CB5-8CD68FD66D06}" destId="{4E82C14E-F5CF-4BED-A02F-6F242801FB85}" srcOrd="2" destOrd="0" parTransId="{3C8FE412-5F3C-4AB7-BCE4-EED42628F955}" sibTransId="{283D241F-0838-40C6-BC48-F6C7E073BE0D}"/>
    <dgm:cxn modelId="{B174E78B-EB35-4E5F-9823-617564F6D4CD}" srcId="{02571810-EBED-4BA0-9CB5-8CD68FD66D06}" destId="{760A35FD-D873-4EAF-8221-6D40462A803F}" srcOrd="1" destOrd="0" parTransId="{AB587584-6739-4ABF-862F-71685CD5CED3}" sibTransId="{46E68195-B5FB-4178-82DD-3A4C348BED85}"/>
    <dgm:cxn modelId="{FA02ED8D-4A75-4B56-BF2D-13EFA235C982}" type="presOf" srcId="{72B96F6D-303B-4AA0-9B59-8B23F9F25AB4}" destId="{979918EC-2849-4C18-94D9-2AE493154724}" srcOrd="1" destOrd="0" presId="urn:microsoft.com/office/officeart/2005/8/layout/hierarchy2"/>
    <dgm:cxn modelId="{E829AE96-5B40-4C22-8E5F-623FFA4E126B}" type="presOf" srcId="{AB587584-6739-4ABF-862F-71685CD5CED3}" destId="{F408A26E-D3AD-46FC-BC85-147EE74658AF}" srcOrd="1" destOrd="0" presId="urn:microsoft.com/office/officeart/2005/8/layout/hierarchy2"/>
    <dgm:cxn modelId="{3400C79E-2F8B-4543-93F5-DCAF0CD56A94}" type="presOf" srcId="{AB587584-6739-4ABF-862F-71685CD5CED3}" destId="{D139A0B4-1974-45E9-B079-C0A94F34B4D7}" srcOrd="0" destOrd="0" presId="urn:microsoft.com/office/officeart/2005/8/layout/hierarchy2"/>
    <dgm:cxn modelId="{4ADD26A4-2FCE-4A34-BC4C-101083F4EF19}" type="presOf" srcId="{72B96F6D-303B-4AA0-9B59-8B23F9F25AB4}" destId="{04948E25-3EEE-4889-B61E-B1D8D05614AC}" srcOrd="0" destOrd="0" presId="urn:microsoft.com/office/officeart/2005/8/layout/hierarchy2"/>
    <dgm:cxn modelId="{614F12A8-9E6B-4615-91B1-10788DFEC80B}" type="presOf" srcId="{665AA441-E30A-41F8-BED5-2570D542F41D}" destId="{036D27FA-856F-4817-8D66-0B6756362C3B}" srcOrd="1" destOrd="0" presId="urn:microsoft.com/office/officeart/2005/8/layout/hierarchy2"/>
    <dgm:cxn modelId="{D7C8C4AA-CD82-4DB8-A827-E029F17DC443}" srcId="{02571810-EBED-4BA0-9CB5-8CD68FD66D06}" destId="{D29890A2-B596-4980-8A44-E1031ABBB5F5}" srcOrd="3" destOrd="0" parTransId="{DF59025C-A19E-4FDB-8CF7-F8387C7BC2A2}" sibTransId="{F67559E6-39BF-45C8-9846-55B58770F92A}"/>
    <dgm:cxn modelId="{6B3113AC-D7AD-4736-900F-F9E2D10C5B08}" type="presOf" srcId="{3C8FE412-5F3C-4AB7-BCE4-EED42628F955}" destId="{68B37DA0-3C50-4214-9950-CB1A3F8E80EE}" srcOrd="1" destOrd="0" presId="urn:microsoft.com/office/officeart/2005/8/layout/hierarchy2"/>
    <dgm:cxn modelId="{FB047EB7-E5C7-4457-A7E3-9E85C52916EE}" type="presOf" srcId="{DF59025C-A19E-4FDB-8CF7-F8387C7BC2A2}" destId="{E7565DDD-CE0B-4510-8779-E511B76D0115}" srcOrd="1" destOrd="0" presId="urn:microsoft.com/office/officeart/2005/8/layout/hierarchy2"/>
    <dgm:cxn modelId="{FB7AAEB7-F6B8-49FC-B4CF-4EAA33787940}" type="presOf" srcId="{02571810-EBED-4BA0-9CB5-8CD68FD66D06}" destId="{30E09BEF-097D-486C-A23D-E4D53341D4D2}" srcOrd="0" destOrd="0" presId="urn:microsoft.com/office/officeart/2005/8/layout/hierarchy2"/>
    <dgm:cxn modelId="{50CE21CB-C7BB-4BF4-93E4-74611DD87123}" type="presOf" srcId="{22995322-07A0-4963-B17F-EF4599B85361}" destId="{2C47AB86-9194-4293-BA3F-32570035C5B9}" srcOrd="0" destOrd="0" presId="urn:microsoft.com/office/officeart/2005/8/layout/hierarchy2"/>
    <dgm:cxn modelId="{FA289AD4-CB53-4198-B11C-8D2877C667D1}" type="presOf" srcId="{6AF7848E-AAFF-4456-BE2F-1063306218AD}" destId="{D5C29FAB-2939-47FD-B580-713405CEFB1A}" srcOrd="0" destOrd="0" presId="urn:microsoft.com/office/officeart/2005/8/layout/hierarchy2"/>
    <dgm:cxn modelId="{3D0E92F9-AD22-45D5-A154-4E56AEE2DA0E}" type="presParOf" srcId="{30CD4656-1990-4394-9F60-18017B6E2C16}" destId="{49CFAF9A-D8F2-4F73-AA05-CB4535479A8F}" srcOrd="0" destOrd="0" presId="urn:microsoft.com/office/officeart/2005/8/layout/hierarchy2"/>
    <dgm:cxn modelId="{F24442D3-36D8-4730-BCAF-F8E975669E01}" type="presParOf" srcId="{49CFAF9A-D8F2-4F73-AA05-CB4535479A8F}" destId="{30E09BEF-097D-486C-A23D-E4D53341D4D2}" srcOrd="0" destOrd="0" presId="urn:microsoft.com/office/officeart/2005/8/layout/hierarchy2"/>
    <dgm:cxn modelId="{6D14A51F-5F6D-46EA-9C79-3B6F547F7DDB}" type="presParOf" srcId="{49CFAF9A-D8F2-4F73-AA05-CB4535479A8F}" destId="{B1615018-8A4D-40A4-B276-AAEEDA27F6CF}" srcOrd="1" destOrd="0" presId="urn:microsoft.com/office/officeart/2005/8/layout/hierarchy2"/>
    <dgm:cxn modelId="{AC1FD345-587F-415A-B7C8-750BF3150C2D}" type="presParOf" srcId="{B1615018-8A4D-40A4-B276-AAEEDA27F6CF}" destId="{04948E25-3EEE-4889-B61E-B1D8D05614AC}" srcOrd="0" destOrd="0" presId="urn:microsoft.com/office/officeart/2005/8/layout/hierarchy2"/>
    <dgm:cxn modelId="{68CE2609-F7CA-4E46-BFC8-8B1938E54B66}" type="presParOf" srcId="{04948E25-3EEE-4889-B61E-B1D8D05614AC}" destId="{979918EC-2849-4C18-94D9-2AE493154724}" srcOrd="0" destOrd="0" presId="urn:microsoft.com/office/officeart/2005/8/layout/hierarchy2"/>
    <dgm:cxn modelId="{4A95996A-F5B5-4D32-943B-3260B657628A}" type="presParOf" srcId="{B1615018-8A4D-40A4-B276-AAEEDA27F6CF}" destId="{A710A4D2-615A-4D22-A0BD-370AD7AF0657}" srcOrd="1" destOrd="0" presId="urn:microsoft.com/office/officeart/2005/8/layout/hierarchy2"/>
    <dgm:cxn modelId="{DE595D95-8DF3-452D-86C3-72955496C38F}" type="presParOf" srcId="{A710A4D2-615A-4D22-A0BD-370AD7AF0657}" destId="{DBB3AC1B-B5C6-4D2C-9813-4A0496E4BBE0}" srcOrd="0" destOrd="0" presId="urn:microsoft.com/office/officeart/2005/8/layout/hierarchy2"/>
    <dgm:cxn modelId="{22B51FAF-5F71-411A-8EB1-8BAE0D85E154}" type="presParOf" srcId="{A710A4D2-615A-4D22-A0BD-370AD7AF0657}" destId="{00922EAA-2C63-462B-BE86-E553DEEB8E2C}" srcOrd="1" destOrd="0" presId="urn:microsoft.com/office/officeart/2005/8/layout/hierarchy2"/>
    <dgm:cxn modelId="{327315C6-CB1F-4DEC-B5CF-27181B94730A}" type="presParOf" srcId="{B1615018-8A4D-40A4-B276-AAEEDA27F6CF}" destId="{D139A0B4-1974-45E9-B079-C0A94F34B4D7}" srcOrd="2" destOrd="0" presId="urn:microsoft.com/office/officeart/2005/8/layout/hierarchy2"/>
    <dgm:cxn modelId="{2F651212-0F12-4293-9322-FDE66BABC824}" type="presParOf" srcId="{D139A0B4-1974-45E9-B079-C0A94F34B4D7}" destId="{F408A26E-D3AD-46FC-BC85-147EE74658AF}" srcOrd="0" destOrd="0" presId="urn:microsoft.com/office/officeart/2005/8/layout/hierarchy2"/>
    <dgm:cxn modelId="{9BF7C47D-723A-456D-BAB6-0F83B54C8851}" type="presParOf" srcId="{B1615018-8A4D-40A4-B276-AAEEDA27F6CF}" destId="{659CCB9F-C9F8-4B76-8450-D88266012FB7}" srcOrd="3" destOrd="0" presId="urn:microsoft.com/office/officeart/2005/8/layout/hierarchy2"/>
    <dgm:cxn modelId="{A7AC4037-92C5-4387-BE81-5EE9BA8AA223}" type="presParOf" srcId="{659CCB9F-C9F8-4B76-8450-D88266012FB7}" destId="{D7DAB48C-83E1-44AE-91E7-978BBD90085F}" srcOrd="0" destOrd="0" presId="urn:microsoft.com/office/officeart/2005/8/layout/hierarchy2"/>
    <dgm:cxn modelId="{E651F409-5CA4-4DE9-8B6A-4894FBE060D9}" type="presParOf" srcId="{659CCB9F-C9F8-4B76-8450-D88266012FB7}" destId="{770FB610-70B7-4ABB-804A-A33AB31F11B8}" srcOrd="1" destOrd="0" presId="urn:microsoft.com/office/officeart/2005/8/layout/hierarchy2"/>
    <dgm:cxn modelId="{48F78E17-ED89-48BC-95AE-D25A2A6F3FE6}" type="presParOf" srcId="{B1615018-8A4D-40A4-B276-AAEEDA27F6CF}" destId="{761FD7EB-399E-40DF-B730-63B90008BCB5}" srcOrd="4" destOrd="0" presId="urn:microsoft.com/office/officeart/2005/8/layout/hierarchy2"/>
    <dgm:cxn modelId="{219A2A91-791B-4C2F-B18F-319A1F12ECDA}" type="presParOf" srcId="{761FD7EB-399E-40DF-B730-63B90008BCB5}" destId="{68B37DA0-3C50-4214-9950-CB1A3F8E80EE}" srcOrd="0" destOrd="0" presId="urn:microsoft.com/office/officeart/2005/8/layout/hierarchy2"/>
    <dgm:cxn modelId="{D7BB20D7-0F6E-49A9-BD21-AD7A8CB1487F}" type="presParOf" srcId="{B1615018-8A4D-40A4-B276-AAEEDA27F6CF}" destId="{40E81C37-9493-420A-AF0B-0BE88DC12219}" srcOrd="5" destOrd="0" presId="urn:microsoft.com/office/officeart/2005/8/layout/hierarchy2"/>
    <dgm:cxn modelId="{6232374B-EE06-4F90-A029-C33B8DF3A4B2}" type="presParOf" srcId="{40E81C37-9493-420A-AF0B-0BE88DC12219}" destId="{6341BC5A-8593-4C8A-83F2-93F3E328C799}" srcOrd="0" destOrd="0" presId="urn:microsoft.com/office/officeart/2005/8/layout/hierarchy2"/>
    <dgm:cxn modelId="{46137BC3-D0EF-4C34-8D87-7B40200CDC98}" type="presParOf" srcId="{40E81C37-9493-420A-AF0B-0BE88DC12219}" destId="{9564E70E-5684-40AF-BD62-F3D57CC490E0}" srcOrd="1" destOrd="0" presId="urn:microsoft.com/office/officeart/2005/8/layout/hierarchy2"/>
    <dgm:cxn modelId="{2C82C4B2-69E4-45AC-801D-7040E2AB4178}" type="presParOf" srcId="{B1615018-8A4D-40A4-B276-AAEEDA27F6CF}" destId="{352D0B46-4350-4C65-9FE0-5838DF2FA0B6}" srcOrd="6" destOrd="0" presId="urn:microsoft.com/office/officeart/2005/8/layout/hierarchy2"/>
    <dgm:cxn modelId="{7CB7CEA2-62C2-4A99-9F13-C846890C600B}" type="presParOf" srcId="{352D0B46-4350-4C65-9FE0-5838DF2FA0B6}" destId="{E7565DDD-CE0B-4510-8779-E511B76D0115}" srcOrd="0" destOrd="0" presId="urn:microsoft.com/office/officeart/2005/8/layout/hierarchy2"/>
    <dgm:cxn modelId="{EC58812B-9555-48FA-9267-B3424EEA261B}" type="presParOf" srcId="{B1615018-8A4D-40A4-B276-AAEEDA27F6CF}" destId="{C4E91B55-AEB9-4E27-A9D3-8251F4F33FAA}" srcOrd="7" destOrd="0" presId="urn:microsoft.com/office/officeart/2005/8/layout/hierarchy2"/>
    <dgm:cxn modelId="{384D7B48-E578-4570-86D8-35EA9D648234}" type="presParOf" srcId="{C4E91B55-AEB9-4E27-A9D3-8251F4F33FAA}" destId="{54002FE3-FB55-409B-BDAC-93844CDB7F40}" srcOrd="0" destOrd="0" presId="urn:microsoft.com/office/officeart/2005/8/layout/hierarchy2"/>
    <dgm:cxn modelId="{37E73390-AA12-4C17-ABD9-B84EADDEE290}" type="presParOf" srcId="{C4E91B55-AEB9-4E27-A9D3-8251F4F33FAA}" destId="{84A12BDA-0FEF-4159-93CE-EA58F6D4C198}" srcOrd="1" destOrd="0" presId="urn:microsoft.com/office/officeart/2005/8/layout/hierarchy2"/>
    <dgm:cxn modelId="{F8E17733-599F-43A1-91DB-091C23E3FA8B}" type="presParOf" srcId="{B1615018-8A4D-40A4-B276-AAEEDA27F6CF}" destId="{D5C29FAB-2939-47FD-B580-713405CEFB1A}" srcOrd="8" destOrd="0" presId="urn:microsoft.com/office/officeart/2005/8/layout/hierarchy2"/>
    <dgm:cxn modelId="{B1295273-744E-401A-8B75-6C217FC824BB}" type="presParOf" srcId="{D5C29FAB-2939-47FD-B580-713405CEFB1A}" destId="{1A409D6D-A4EC-4D62-897D-3D9C4DEDB121}" srcOrd="0" destOrd="0" presId="urn:microsoft.com/office/officeart/2005/8/layout/hierarchy2"/>
    <dgm:cxn modelId="{A02D698E-1C0D-4DB6-A110-CBDC76F91545}" type="presParOf" srcId="{B1615018-8A4D-40A4-B276-AAEEDA27F6CF}" destId="{C3BE44ED-B4CD-4A5E-AFB9-A13378787B51}" srcOrd="9" destOrd="0" presId="urn:microsoft.com/office/officeart/2005/8/layout/hierarchy2"/>
    <dgm:cxn modelId="{62BD82F5-A932-4DA7-8E7A-34B5F63BDDB2}" type="presParOf" srcId="{C3BE44ED-B4CD-4A5E-AFB9-A13378787B51}" destId="{3B02678B-2223-49ED-90A1-8D098B6A1A78}" srcOrd="0" destOrd="0" presId="urn:microsoft.com/office/officeart/2005/8/layout/hierarchy2"/>
    <dgm:cxn modelId="{FE370C67-214F-49AA-8608-32B159120A2B}" type="presParOf" srcId="{C3BE44ED-B4CD-4A5E-AFB9-A13378787B51}" destId="{CEB247D2-C61C-48B8-86C2-5356341F9D02}" srcOrd="1" destOrd="0" presId="urn:microsoft.com/office/officeart/2005/8/layout/hierarchy2"/>
    <dgm:cxn modelId="{F0DD854E-E007-425B-8FAD-3537FA27148C}" type="presParOf" srcId="{B1615018-8A4D-40A4-B276-AAEEDA27F6CF}" destId="{C5AC3A6E-3CEF-41C5-921A-29493325E528}" srcOrd="10" destOrd="0" presId="urn:microsoft.com/office/officeart/2005/8/layout/hierarchy2"/>
    <dgm:cxn modelId="{95630A35-7393-452D-8B68-FD0420CDF924}" type="presParOf" srcId="{C5AC3A6E-3CEF-41C5-921A-29493325E528}" destId="{036D27FA-856F-4817-8D66-0B6756362C3B}" srcOrd="0" destOrd="0" presId="urn:microsoft.com/office/officeart/2005/8/layout/hierarchy2"/>
    <dgm:cxn modelId="{6E01632F-E2E2-4428-9559-FA63D8607FD8}" type="presParOf" srcId="{B1615018-8A4D-40A4-B276-AAEEDA27F6CF}" destId="{2E2BD1E6-49FB-4250-B325-5351C27AF15B}" srcOrd="11" destOrd="0" presId="urn:microsoft.com/office/officeart/2005/8/layout/hierarchy2"/>
    <dgm:cxn modelId="{DA65D4B7-9403-4F22-A61F-5D867A5C9B1F}" type="presParOf" srcId="{2E2BD1E6-49FB-4250-B325-5351C27AF15B}" destId="{2C47AB86-9194-4293-BA3F-32570035C5B9}" srcOrd="0" destOrd="0" presId="urn:microsoft.com/office/officeart/2005/8/layout/hierarchy2"/>
    <dgm:cxn modelId="{6100BC43-F7C2-4CD1-850B-B430F1A1BBF3}" type="presParOf" srcId="{2E2BD1E6-49FB-4250-B325-5351C27AF15B}" destId="{F0161FD9-23FD-48CA-B163-2434BA24463E}" srcOrd="1" destOrd="0" presId="urn:microsoft.com/office/officeart/2005/8/layout/hierarchy2"/>
    <dgm:cxn modelId="{A54CEFAF-4DD3-48D4-904F-D0356F4DCC7D}" type="presParOf" srcId="{B1615018-8A4D-40A4-B276-AAEEDA27F6CF}" destId="{E8C7FE17-6E20-4F6A-855C-B3F58843D33B}" srcOrd="12" destOrd="0" presId="urn:microsoft.com/office/officeart/2005/8/layout/hierarchy2"/>
    <dgm:cxn modelId="{9AE8EF97-10C3-4907-9F5D-7F32FE5EAB42}" type="presParOf" srcId="{E8C7FE17-6E20-4F6A-855C-B3F58843D33B}" destId="{C681F1C0-F1B4-4EC0-8029-AA53F9399C50}" srcOrd="0" destOrd="0" presId="urn:microsoft.com/office/officeart/2005/8/layout/hierarchy2"/>
    <dgm:cxn modelId="{1719DB60-9B5E-4A4B-8F92-5225F4C076DA}" type="presParOf" srcId="{B1615018-8A4D-40A4-B276-AAEEDA27F6CF}" destId="{479ADC02-02CC-4DA3-A67B-EA3B4FC00AE8}" srcOrd="13" destOrd="0" presId="urn:microsoft.com/office/officeart/2005/8/layout/hierarchy2"/>
    <dgm:cxn modelId="{8573FA57-A1C5-4AAD-BD46-1D49802FA9D1}" type="presParOf" srcId="{479ADC02-02CC-4DA3-A67B-EA3B4FC00AE8}" destId="{02D1235B-7ADC-4372-B19E-2FD990FDC685}" srcOrd="0" destOrd="0" presId="urn:microsoft.com/office/officeart/2005/8/layout/hierarchy2"/>
    <dgm:cxn modelId="{C30454C3-3C6A-4D99-BE76-B51D844C230C}" type="presParOf" srcId="{479ADC02-02CC-4DA3-A67B-EA3B4FC00AE8}" destId="{3DF87DCB-87F9-4330-A84B-5A302A4568B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FA0154-B3C3-47B5-86FF-6D959128E9C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2571810-EBED-4BA0-9CB5-8CD68FD66D06}">
      <dgm:prSet phldr="0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effectLst>
          <a:softEdge rad="63500"/>
        </a:effectLst>
      </dgm:spPr>
      <dgm:t>
        <a:bodyPr/>
        <a:lstStyle/>
        <a:p>
          <a:pPr rtl="0"/>
          <a:r>
            <a:rPr lang="ru-RU" b="0" i="0" u="none" strike="noStrike" cap="none" baseline="0" noProof="0" dirty="0">
              <a:solidFill>
                <a:srgbClr val="010000"/>
              </a:solidFill>
              <a:latin typeface="Segoe Print"/>
            </a:rPr>
            <a:t>Навыки общения</a:t>
          </a:r>
        </a:p>
      </dgm:t>
    </dgm:pt>
    <dgm:pt modelId="{A0D6527A-DB54-4A9F-8D87-5FC8B717EC6C}" type="parTrans" cxnId="{B7B0A203-F8D8-4DB6-8A64-20B6EC1D1CD2}">
      <dgm:prSet/>
      <dgm:spPr/>
      <dgm:t>
        <a:bodyPr/>
        <a:lstStyle/>
        <a:p>
          <a:endParaRPr lang="zh-CN" altLang="en-US"/>
        </a:p>
      </dgm:t>
    </dgm:pt>
    <dgm:pt modelId="{D4CA6F03-B80F-455C-985C-AA7036088914}" type="sibTrans" cxnId="{B7B0A203-F8D8-4DB6-8A64-20B6EC1D1CD2}">
      <dgm:prSet/>
      <dgm:spPr/>
      <dgm:t>
        <a:bodyPr/>
        <a:lstStyle/>
        <a:p>
          <a:endParaRPr lang="zh-CN" altLang="en-US"/>
        </a:p>
      </dgm:t>
    </dgm:pt>
    <dgm:pt modelId="{DE338CD0-4FA4-494D-89FC-BA037C9EF9D1}">
      <dgm:prSet phldr="0"/>
      <dgm:spPr/>
      <dgm:t>
        <a:bodyPr/>
        <a:lstStyle/>
        <a:p>
          <a:pPr rtl="0"/>
          <a:r>
            <a:rPr lang="ru-RU" b="0" dirty="0"/>
            <a:t>умение устанавливать доброжелательные отношения, замечать положительные качества других и выражать это словами, делать комплименты</a:t>
          </a:r>
          <a:endParaRPr lang="ru-RU" altLang="zh-CN" b="0" dirty="0"/>
        </a:p>
      </dgm:t>
    </dgm:pt>
    <dgm:pt modelId="{72B96F6D-303B-4AA0-9B59-8B23F9F25AB4}" type="parTrans" cxnId="{BF1F2620-6A2A-40AB-855F-FFED9EA7AE93}">
      <dgm:prSet/>
      <dgm:spPr/>
      <dgm:t>
        <a:bodyPr/>
        <a:lstStyle/>
        <a:p>
          <a:endParaRPr lang="zh-CN" altLang="en-US"/>
        </a:p>
      </dgm:t>
    </dgm:pt>
    <dgm:pt modelId="{E750901A-DB65-454C-B974-16AC2F97E5D1}" type="sibTrans" cxnId="{BF1F2620-6A2A-40AB-855F-FFED9EA7AE93}">
      <dgm:prSet/>
      <dgm:spPr/>
      <dgm:t>
        <a:bodyPr/>
        <a:lstStyle/>
        <a:p>
          <a:endParaRPr lang="zh-CN" altLang="en-US"/>
        </a:p>
      </dgm:t>
    </dgm:pt>
    <dgm:pt modelId="{760A35FD-D873-4EAF-8221-6D40462A803F}">
      <dgm:prSet phldr="0"/>
      <dgm:spPr/>
      <dgm:t>
        <a:bodyPr/>
        <a:lstStyle/>
        <a:p>
          <a:pPr rtl="0"/>
          <a:r>
            <a:rPr lang="ru-RU" b="1" dirty="0"/>
            <a:t> умение решать конфликтные ситуации и преодоление конфликтов в общении друг с другом</a:t>
          </a:r>
          <a:r>
            <a:rPr lang="ru-RU" dirty="0">
              <a:latin typeface="Segoe Print"/>
            </a:rPr>
            <a:t> </a:t>
          </a:r>
          <a:endParaRPr lang="ru-RU" altLang="zh-CN" dirty="0">
            <a:latin typeface="Segoe Print"/>
          </a:endParaRPr>
        </a:p>
      </dgm:t>
    </dgm:pt>
    <dgm:pt modelId="{AB587584-6739-4ABF-862F-71685CD5CED3}" type="parTrans" cxnId="{B174E78B-EB35-4E5F-9823-617564F6D4CD}">
      <dgm:prSet/>
      <dgm:spPr/>
      <dgm:t>
        <a:bodyPr/>
        <a:lstStyle/>
        <a:p>
          <a:endParaRPr lang="ru-RU"/>
        </a:p>
      </dgm:t>
    </dgm:pt>
    <dgm:pt modelId="{46E68195-B5FB-4178-82DD-3A4C348BED85}" type="sibTrans" cxnId="{B174E78B-EB35-4E5F-9823-617564F6D4CD}">
      <dgm:prSet/>
      <dgm:spPr/>
    </dgm:pt>
    <dgm:pt modelId="{22995322-07A0-4963-B17F-EF4599B85361}">
      <dgm:prSet phldr="0"/>
      <dgm:spPr/>
      <dgm:t>
        <a:bodyPr/>
        <a:lstStyle/>
        <a:p>
          <a:pPr rtl="0"/>
          <a:r>
            <a:rPr lang="ru-RU" b="1" dirty="0"/>
            <a:t>развитие не вербальных и предметных способов взаимодействия</a:t>
          </a:r>
          <a:endParaRPr lang="ru-RU" altLang="zh-CN" dirty="0">
            <a:latin typeface="Segoe Print"/>
          </a:endParaRPr>
        </a:p>
      </dgm:t>
    </dgm:pt>
    <dgm:pt modelId="{665AA441-E30A-41F8-BED5-2570D542F41D}" type="parTrans" cxnId="{B83DFF4D-9388-400D-B780-494A030895EF}">
      <dgm:prSet/>
      <dgm:spPr/>
      <dgm:t>
        <a:bodyPr/>
        <a:lstStyle/>
        <a:p>
          <a:endParaRPr lang="ru-RU"/>
        </a:p>
      </dgm:t>
    </dgm:pt>
    <dgm:pt modelId="{25842EEB-830F-4863-9CA7-F3EC07AB362C}" type="sibTrans" cxnId="{B83DFF4D-9388-400D-B780-494A030895EF}">
      <dgm:prSet/>
      <dgm:spPr/>
    </dgm:pt>
    <dgm:pt modelId="{30CD4656-1990-4394-9F60-18017B6E2C16}" type="pres">
      <dgm:prSet presAssocID="{0EFA0154-B3C3-47B5-86FF-6D959128E9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CFAF9A-D8F2-4F73-AA05-CB4535479A8F}" type="pres">
      <dgm:prSet presAssocID="{02571810-EBED-4BA0-9CB5-8CD68FD66D06}" presName="root1" presStyleCnt="0"/>
      <dgm:spPr/>
    </dgm:pt>
    <dgm:pt modelId="{30E09BEF-097D-486C-A23D-E4D53341D4D2}" type="pres">
      <dgm:prSet presAssocID="{02571810-EBED-4BA0-9CB5-8CD68FD66D06}" presName="LevelOneTextNode" presStyleLbl="node0" presStyleIdx="0" presStyleCnt="1" custLinFactNeighborX="-4701" custLinFactNeighborY="0">
        <dgm:presLayoutVars>
          <dgm:chPref val="3"/>
        </dgm:presLayoutVars>
      </dgm:prSet>
      <dgm:spPr/>
    </dgm:pt>
    <dgm:pt modelId="{B1615018-8A4D-40A4-B276-AAEEDA27F6CF}" type="pres">
      <dgm:prSet presAssocID="{02571810-EBED-4BA0-9CB5-8CD68FD66D06}" presName="level2hierChild" presStyleCnt="0"/>
      <dgm:spPr/>
    </dgm:pt>
    <dgm:pt modelId="{04948E25-3EEE-4889-B61E-B1D8D05614AC}" type="pres">
      <dgm:prSet presAssocID="{72B96F6D-303B-4AA0-9B59-8B23F9F25AB4}" presName="conn2-1" presStyleLbl="parChTrans1D2" presStyleIdx="0" presStyleCnt="3"/>
      <dgm:spPr/>
    </dgm:pt>
    <dgm:pt modelId="{979918EC-2849-4C18-94D9-2AE493154724}" type="pres">
      <dgm:prSet presAssocID="{72B96F6D-303B-4AA0-9B59-8B23F9F25AB4}" presName="connTx" presStyleLbl="parChTrans1D2" presStyleIdx="0" presStyleCnt="3"/>
      <dgm:spPr/>
    </dgm:pt>
    <dgm:pt modelId="{A710A4D2-615A-4D22-A0BD-370AD7AF0657}" type="pres">
      <dgm:prSet presAssocID="{DE338CD0-4FA4-494D-89FC-BA037C9EF9D1}" presName="root2" presStyleCnt="0"/>
      <dgm:spPr/>
    </dgm:pt>
    <dgm:pt modelId="{DBB3AC1B-B5C6-4D2C-9813-4A0496E4BBE0}" type="pres">
      <dgm:prSet presAssocID="{DE338CD0-4FA4-494D-89FC-BA037C9EF9D1}" presName="LevelTwoTextNode" presStyleLbl="node2" presStyleIdx="0" presStyleCnt="3" custLinFactNeighborX="13476" custLinFactNeighborY="0">
        <dgm:presLayoutVars>
          <dgm:chPref val="3"/>
        </dgm:presLayoutVars>
      </dgm:prSet>
      <dgm:spPr/>
    </dgm:pt>
    <dgm:pt modelId="{00922EAA-2C63-462B-BE86-E553DEEB8E2C}" type="pres">
      <dgm:prSet presAssocID="{DE338CD0-4FA4-494D-89FC-BA037C9EF9D1}" presName="level3hierChild" presStyleCnt="0"/>
      <dgm:spPr/>
    </dgm:pt>
    <dgm:pt modelId="{D139A0B4-1974-45E9-B079-C0A94F34B4D7}" type="pres">
      <dgm:prSet presAssocID="{AB587584-6739-4ABF-862F-71685CD5CED3}" presName="conn2-1" presStyleLbl="parChTrans1D2" presStyleIdx="1" presStyleCnt="3"/>
      <dgm:spPr/>
    </dgm:pt>
    <dgm:pt modelId="{F408A26E-D3AD-46FC-BC85-147EE74658AF}" type="pres">
      <dgm:prSet presAssocID="{AB587584-6739-4ABF-862F-71685CD5CED3}" presName="connTx" presStyleLbl="parChTrans1D2" presStyleIdx="1" presStyleCnt="3"/>
      <dgm:spPr/>
    </dgm:pt>
    <dgm:pt modelId="{659CCB9F-C9F8-4B76-8450-D88266012FB7}" type="pres">
      <dgm:prSet presAssocID="{760A35FD-D873-4EAF-8221-6D40462A803F}" presName="root2" presStyleCnt="0"/>
      <dgm:spPr/>
    </dgm:pt>
    <dgm:pt modelId="{D7DAB48C-83E1-44AE-91E7-978BBD90085F}" type="pres">
      <dgm:prSet presAssocID="{760A35FD-D873-4EAF-8221-6D40462A803F}" presName="LevelTwoTextNode" presStyleLbl="node2" presStyleIdx="1" presStyleCnt="3">
        <dgm:presLayoutVars>
          <dgm:chPref val="3"/>
        </dgm:presLayoutVars>
      </dgm:prSet>
      <dgm:spPr/>
    </dgm:pt>
    <dgm:pt modelId="{770FB610-70B7-4ABB-804A-A33AB31F11B8}" type="pres">
      <dgm:prSet presAssocID="{760A35FD-D873-4EAF-8221-6D40462A803F}" presName="level3hierChild" presStyleCnt="0"/>
      <dgm:spPr/>
    </dgm:pt>
    <dgm:pt modelId="{C5AC3A6E-3CEF-41C5-921A-29493325E528}" type="pres">
      <dgm:prSet presAssocID="{665AA441-E30A-41F8-BED5-2570D542F41D}" presName="conn2-1" presStyleLbl="parChTrans1D2" presStyleIdx="2" presStyleCnt="3"/>
      <dgm:spPr/>
    </dgm:pt>
    <dgm:pt modelId="{036D27FA-856F-4817-8D66-0B6756362C3B}" type="pres">
      <dgm:prSet presAssocID="{665AA441-E30A-41F8-BED5-2570D542F41D}" presName="connTx" presStyleLbl="parChTrans1D2" presStyleIdx="2" presStyleCnt="3"/>
      <dgm:spPr/>
    </dgm:pt>
    <dgm:pt modelId="{2E2BD1E6-49FB-4250-B325-5351C27AF15B}" type="pres">
      <dgm:prSet presAssocID="{22995322-07A0-4963-B17F-EF4599B85361}" presName="root2" presStyleCnt="0"/>
      <dgm:spPr/>
    </dgm:pt>
    <dgm:pt modelId="{2C47AB86-9194-4293-BA3F-32570035C5B9}" type="pres">
      <dgm:prSet presAssocID="{22995322-07A0-4963-B17F-EF4599B85361}" presName="LevelTwoTextNode" presStyleLbl="node2" presStyleIdx="2" presStyleCnt="3">
        <dgm:presLayoutVars>
          <dgm:chPref val="3"/>
        </dgm:presLayoutVars>
      </dgm:prSet>
      <dgm:spPr/>
    </dgm:pt>
    <dgm:pt modelId="{F0161FD9-23FD-48CA-B163-2434BA24463E}" type="pres">
      <dgm:prSet presAssocID="{22995322-07A0-4963-B17F-EF4599B85361}" presName="level3hierChild" presStyleCnt="0"/>
      <dgm:spPr/>
    </dgm:pt>
  </dgm:ptLst>
  <dgm:cxnLst>
    <dgm:cxn modelId="{B7B0A203-F8D8-4DB6-8A64-20B6EC1D1CD2}" srcId="{0EFA0154-B3C3-47B5-86FF-6D959128E9C7}" destId="{02571810-EBED-4BA0-9CB5-8CD68FD66D06}" srcOrd="0" destOrd="0" parTransId="{A0D6527A-DB54-4A9F-8D87-5FC8B717EC6C}" sibTransId="{D4CA6F03-B80F-455C-985C-AA7036088914}"/>
    <dgm:cxn modelId="{467E6213-5045-4F4F-BC74-D2FB1456BE66}" type="presOf" srcId="{760A35FD-D873-4EAF-8221-6D40462A803F}" destId="{D7DAB48C-83E1-44AE-91E7-978BBD90085F}" srcOrd="0" destOrd="0" presId="urn:microsoft.com/office/officeart/2005/8/layout/hierarchy2"/>
    <dgm:cxn modelId="{BF1F2620-6A2A-40AB-855F-FFED9EA7AE93}" srcId="{02571810-EBED-4BA0-9CB5-8CD68FD66D06}" destId="{DE338CD0-4FA4-494D-89FC-BA037C9EF9D1}" srcOrd="0" destOrd="0" parTransId="{72B96F6D-303B-4AA0-9B59-8B23F9F25AB4}" sibTransId="{E750901A-DB65-454C-B974-16AC2F97E5D1}"/>
    <dgm:cxn modelId="{981FAB27-E066-4CDE-9B0C-42853955EAB0}" type="presOf" srcId="{72B96F6D-303B-4AA0-9B59-8B23F9F25AB4}" destId="{04948E25-3EEE-4889-B61E-B1D8D05614AC}" srcOrd="0" destOrd="0" presId="urn:microsoft.com/office/officeart/2005/8/layout/hierarchy2"/>
    <dgm:cxn modelId="{7FE9CA6C-38AB-4757-9C5B-9934A99AC80B}" type="presOf" srcId="{AB587584-6739-4ABF-862F-71685CD5CED3}" destId="{F408A26E-D3AD-46FC-BC85-147EE74658AF}" srcOrd="1" destOrd="0" presId="urn:microsoft.com/office/officeart/2005/8/layout/hierarchy2"/>
    <dgm:cxn modelId="{B83DFF4D-9388-400D-B780-494A030895EF}" srcId="{02571810-EBED-4BA0-9CB5-8CD68FD66D06}" destId="{22995322-07A0-4963-B17F-EF4599B85361}" srcOrd="2" destOrd="0" parTransId="{665AA441-E30A-41F8-BED5-2570D542F41D}" sibTransId="{25842EEB-830F-4863-9CA7-F3EC07AB362C}"/>
    <dgm:cxn modelId="{3894CB53-FCB6-4346-8344-A86E1CE4A089}" type="presOf" srcId="{0EFA0154-B3C3-47B5-86FF-6D959128E9C7}" destId="{30CD4656-1990-4394-9F60-18017B6E2C16}" srcOrd="0" destOrd="0" presId="urn:microsoft.com/office/officeart/2005/8/layout/hierarchy2"/>
    <dgm:cxn modelId="{ED52D87A-9351-469B-9C73-FC20DDF602BE}" type="presOf" srcId="{665AA441-E30A-41F8-BED5-2570D542F41D}" destId="{036D27FA-856F-4817-8D66-0B6756362C3B}" srcOrd="1" destOrd="0" presId="urn:microsoft.com/office/officeart/2005/8/layout/hierarchy2"/>
    <dgm:cxn modelId="{B174E78B-EB35-4E5F-9823-617564F6D4CD}" srcId="{02571810-EBED-4BA0-9CB5-8CD68FD66D06}" destId="{760A35FD-D873-4EAF-8221-6D40462A803F}" srcOrd="1" destOrd="0" parTransId="{AB587584-6739-4ABF-862F-71685CD5CED3}" sibTransId="{46E68195-B5FB-4178-82DD-3A4C348BED85}"/>
    <dgm:cxn modelId="{82122AA2-FA9F-4A31-9CA2-6F7FAB49DF90}" type="presOf" srcId="{665AA441-E30A-41F8-BED5-2570D542F41D}" destId="{C5AC3A6E-3CEF-41C5-921A-29493325E528}" srcOrd="0" destOrd="0" presId="urn:microsoft.com/office/officeart/2005/8/layout/hierarchy2"/>
    <dgm:cxn modelId="{7C5814A4-AD5F-40C1-8F6E-D03A610298F5}" type="presOf" srcId="{DE338CD0-4FA4-494D-89FC-BA037C9EF9D1}" destId="{DBB3AC1B-B5C6-4D2C-9813-4A0496E4BBE0}" srcOrd="0" destOrd="0" presId="urn:microsoft.com/office/officeart/2005/8/layout/hierarchy2"/>
    <dgm:cxn modelId="{6625DFCB-E170-4E9D-BE24-798E9DA5A541}" type="presOf" srcId="{72B96F6D-303B-4AA0-9B59-8B23F9F25AB4}" destId="{979918EC-2849-4C18-94D9-2AE493154724}" srcOrd="1" destOrd="0" presId="urn:microsoft.com/office/officeart/2005/8/layout/hierarchy2"/>
    <dgm:cxn modelId="{E84C58D3-A63F-4FDA-91C0-7BE87108C83A}" type="presOf" srcId="{02571810-EBED-4BA0-9CB5-8CD68FD66D06}" destId="{30E09BEF-097D-486C-A23D-E4D53341D4D2}" srcOrd="0" destOrd="0" presId="urn:microsoft.com/office/officeart/2005/8/layout/hierarchy2"/>
    <dgm:cxn modelId="{0BA19CED-8649-4406-B668-77C9E7E7A25C}" type="presOf" srcId="{22995322-07A0-4963-B17F-EF4599B85361}" destId="{2C47AB86-9194-4293-BA3F-32570035C5B9}" srcOrd="0" destOrd="0" presId="urn:microsoft.com/office/officeart/2005/8/layout/hierarchy2"/>
    <dgm:cxn modelId="{933CA9F1-4B2F-480E-A9F5-4E0C5C54DF18}" type="presOf" srcId="{AB587584-6739-4ABF-862F-71685CD5CED3}" destId="{D139A0B4-1974-45E9-B079-C0A94F34B4D7}" srcOrd="0" destOrd="0" presId="urn:microsoft.com/office/officeart/2005/8/layout/hierarchy2"/>
    <dgm:cxn modelId="{6A2C0555-0F9B-4641-BBFF-B9B06E1B131F}" type="presParOf" srcId="{30CD4656-1990-4394-9F60-18017B6E2C16}" destId="{49CFAF9A-D8F2-4F73-AA05-CB4535479A8F}" srcOrd="0" destOrd="0" presId="urn:microsoft.com/office/officeart/2005/8/layout/hierarchy2"/>
    <dgm:cxn modelId="{32EBED25-1FF3-406D-B97E-38F71F7310E9}" type="presParOf" srcId="{49CFAF9A-D8F2-4F73-AA05-CB4535479A8F}" destId="{30E09BEF-097D-486C-A23D-E4D53341D4D2}" srcOrd="0" destOrd="0" presId="urn:microsoft.com/office/officeart/2005/8/layout/hierarchy2"/>
    <dgm:cxn modelId="{BF160AF9-A531-4D7C-9DEE-62486B7B5581}" type="presParOf" srcId="{49CFAF9A-D8F2-4F73-AA05-CB4535479A8F}" destId="{B1615018-8A4D-40A4-B276-AAEEDA27F6CF}" srcOrd="1" destOrd="0" presId="urn:microsoft.com/office/officeart/2005/8/layout/hierarchy2"/>
    <dgm:cxn modelId="{C00F5830-60DE-4E35-81AA-8ADAB81A75CF}" type="presParOf" srcId="{B1615018-8A4D-40A4-B276-AAEEDA27F6CF}" destId="{04948E25-3EEE-4889-B61E-B1D8D05614AC}" srcOrd="0" destOrd="0" presId="urn:microsoft.com/office/officeart/2005/8/layout/hierarchy2"/>
    <dgm:cxn modelId="{7C2D32E7-DABA-47D3-89C4-877B7EE59B6B}" type="presParOf" srcId="{04948E25-3EEE-4889-B61E-B1D8D05614AC}" destId="{979918EC-2849-4C18-94D9-2AE493154724}" srcOrd="0" destOrd="0" presId="urn:microsoft.com/office/officeart/2005/8/layout/hierarchy2"/>
    <dgm:cxn modelId="{6207F65B-ACF3-4846-843C-CFE84AE71A21}" type="presParOf" srcId="{B1615018-8A4D-40A4-B276-AAEEDA27F6CF}" destId="{A710A4D2-615A-4D22-A0BD-370AD7AF0657}" srcOrd="1" destOrd="0" presId="urn:microsoft.com/office/officeart/2005/8/layout/hierarchy2"/>
    <dgm:cxn modelId="{087923DA-7EC5-47DC-B1B4-8100BABBEB0C}" type="presParOf" srcId="{A710A4D2-615A-4D22-A0BD-370AD7AF0657}" destId="{DBB3AC1B-B5C6-4D2C-9813-4A0496E4BBE0}" srcOrd="0" destOrd="0" presId="urn:microsoft.com/office/officeart/2005/8/layout/hierarchy2"/>
    <dgm:cxn modelId="{59F7D6F9-9047-4A5B-94C4-30E6AA4B7424}" type="presParOf" srcId="{A710A4D2-615A-4D22-A0BD-370AD7AF0657}" destId="{00922EAA-2C63-462B-BE86-E553DEEB8E2C}" srcOrd="1" destOrd="0" presId="urn:microsoft.com/office/officeart/2005/8/layout/hierarchy2"/>
    <dgm:cxn modelId="{5E952AAB-2053-44E8-BB38-0C8450B68069}" type="presParOf" srcId="{B1615018-8A4D-40A4-B276-AAEEDA27F6CF}" destId="{D139A0B4-1974-45E9-B079-C0A94F34B4D7}" srcOrd="2" destOrd="0" presId="urn:microsoft.com/office/officeart/2005/8/layout/hierarchy2"/>
    <dgm:cxn modelId="{0C036882-0F66-4E5A-B802-B17FBC0FDF11}" type="presParOf" srcId="{D139A0B4-1974-45E9-B079-C0A94F34B4D7}" destId="{F408A26E-D3AD-46FC-BC85-147EE74658AF}" srcOrd="0" destOrd="0" presId="urn:microsoft.com/office/officeart/2005/8/layout/hierarchy2"/>
    <dgm:cxn modelId="{43230351-5398-4FD9-BF81-6C7A572C2739}" type="presParOf" srcId="{B1615018-8A4D-40A4-B276-AAEEDA27F6CF}" destId="{659CCB9F-C9F8-4B76-8450-D88266012FB7}" srcOrd="3" destOrd="0" presId="urn:microsoft.com/office/officeart/2005/8/layout/hierarchy2"/>
    <dgm:cxn modelId="{22F84087-29CC-4F70-B066-D6F4A2081798}" type="presParOf" srcId="{659CCB9F-C9F8-4B76-8450-D88266012FB7}" destId="{D7DAB48C-83E1-44AE-91E7-978BBD90085F}" srcOrd="0" destOrd="0" presId="urn:microsoft.com/office/officeart/2005/8/layout/hierarchy2"/>
    <dgm:cxn modelId="{E0385FF1-EACA-43ED-A9D0-2F4F5238B656}" type="presParOf" srcId="{659CCB9F-C9F8-4B76-8450-D88266012FB7}" destId="{770FB610-70B7-4ABB-804A-A33AB31F11B8}" srcOrd="1" destOrd="0" presId="urn:microsoft.com/office/officeart/2005/8/layout/hierarchy2"/>
    <dgm:cxn modelId="{D0B35DFD-7145-40B9-8169-8D320ED27652}" type="presParOf" srcId="{B1615018-8A4D-40A4-B276-AAEEDA27F6CF}" destId="{C5AC3A6E-3CEF-41C5-921A-29493325E528}" srcOrd="4" destOrd="0" presId="urn:microsoft.com/office/officeart/2005/8/layout/hierarchy2"/>
    <dgm:cxn modelId="{6162FCE3-8DF4-435E-B254-415B7F30765A}" type="presParOf" srcId="{C5AC3A6E-3CEF-41C5-921A-29493325E528}" destId="{036D27FA-856F-4817-8D66-0B6756362C3B}" srcOrd="0" destOrd="0" presId="urn:microsoft.com/office/officeart/2005/8/layout/hierarchy2"/>
    <dgm:cxn modelId="{3E06EC53-CCCE-4E8C-9B35-C6E4C0A6A709}" type="presParOf" srcId="{B1615018-8A4D-40A4-B276-AAEEDA27F6CF}" destId="{2E2BD1E6-49FB-4250-B325-5351C27AF15B}" srcOrd="5" destOrd="0" presId="urn:microsoft.com/office/officeart/2005/8/layout/hierarchy2"/>
    <dgm:cxn modelId="{D338F320-6760-460A-BB88-7B0824E457A6}" type="presParOf" srcId="{2E2BD1E6-49FB-4250-B325-5351C27AF15B}" destId="{2C47AB86-9194-4293-BA3F-32570035C5B9}" srcOrd="0" destOrd="0" presId="urn:microsoft.com/office/officeart/2005/8/layout/hierarchy2"/>
    <dgm:cxn modelId="{6A8D0C47-75D6-4B8D-A2AD-316F727EE26F}" type="presParOf" srcId="{2E2BD1E6-49FB-4250-B325-5351C27AF15B}" destId="{F0161FD9-23FD-48CA-B163-2434BA24463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77678-D401-4F79-A358-2A6907B198B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45B19BF5-0D43-435E-B5CC-A4CC710CCFE9}">
      <dgm:prSet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 rtl="0"/>
          <a:r>
            <a:rPr lang="ru-RU" dirty="0">
              <a:solidFill>
                <a:schemeClr val="accent2">
                  <a:lumMod val="50000"/>
                </a:schemeClr>
              </a:solidFill>
              <a:ea typeface="Malgun Gothic"/>
            </a:rPr>
            <a:t>до момента рождения</a:t>
          </a:r>
          <a:endParaRPr lang="ru-RU" altLang="zh-CN" dirty="0">
            <a:solidFill>
              <a:schemeClr val="accent2">
                <a:lumMod val="50000"/>
              </a:schemeClr>
            </a:solidFill>
            <a:ea typeface="Malgun Gothic"/>
          </a:endParaRPr>
        </a:p>
      </dgm:t>
    </dgm:pt>
    <dgm:pt modelId="{DF279FBC-DE71-4F83-8180-DF91D966E5E1}" type="parTrans" cxnId="{24983572-BD89-4371-B2E8-9F97A948EE3D}">
      <dgm:prSet/>
      <dgm:spPr/>
      <dgm:t>
        <a:bodyPr/>
        <a:lstStyle/>
        <a:p>
          <a:endParaRPr lang="zh-CN" altLang="en-US"/>
        </a:p>
      </dgm:t>
    </dgm:pt>
    <dgm:pt modelId="{0108B0AD-AFD8-4BFD-B65D-D363B939B497}" type="sibTrans" cxnId="{24983572-BD89-4371-B2E8-9F97A948EE3D}">
      <dgm:prSet/>
      <dgm:spPr/>
      <dgm:t>
        <a:bodyPr/>
        <a:lstStyle/>
        <a:p>
          <a:endParaRPr lang="zh-CN" altLang="en-US"/>
        </a:p>
      </dgm:t>
    </dgm:pt>
    <dgm:pt modelId="{01B20FC9-2F56-4B7C-AA7B-3A6B13AC11D1}">
      <dgm:prSet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 rtl="0"/>
          <a:r>
            <a:rPr lang="ru-RU" dirty="0">
              <a:solidFill>
                <a:srgbClr val="7030A0"/>
              </a:solidFill>
            </a:rPr>
            <a:t>первый год жизни ребенка</a:t>
          </a:r>
          <a:br>
            <a:rPr lang="ru-RU" dirty="0">
              <a:solidFill>
                <a:srgbClr val="7030A0"/>
              </a:solidFill>
            </a:rPr>
          </a:br>
          <a:endParaRPr lang="ru-RU" dirty="0">
            <a:solidFill>
              <a:srgbClr val="7030A0"/>
            </a:solidFill>
          </a:endParaRPr>
        </a:p>
      </dgm:t>
    </dgm:pt>
    <dgm:pt modelId="{3694D394-725A-4CE0-9029-1A2560814546}" type="parTrans" cxnId="{39B93578-D41A-4BA3-B7F0-93BD550221B4}">
      <dgm:prSet/>
      <dgm:spPr/>
      <dgm:t>
        <a:bodyPr/>
        <a:lstStyle/>
        <a:p>
          <a:endParaRPr lang="zh-CN" altLang="en-US"/>
        </a:p>
      </dgm:t>
    </dgm:pt>
    <dgm:pt modelId="{75C0538C-F7C3-4051-8B89-3FAD8AF60C5D}" type="sibTrans" cxnId="{39B93578-D41A-4BA3-B7F0-93BD550221B4}">
      <dgm:prSet/>
      <dgm:spPr/>
      <dgm:t>
        <a:bodyPr/>
        <a:lstStyle/>
        <a:p>
          <a:endParaRPr lang="zh-CN" altLang="en-US"/>
        </a:p>
      </dgm:t>
    </dgm:pt>
    <dgm:pt modelId="{E789F9A6-B144-4070-A5B7-7A32F4D23119}">
      <dgm:prSet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 rtl="0"/>
          <a:r>
            <a:rPr lang="ru-RU" dirty="0">
              <a:solidFill>
                <a:srgbClr val="0070C0"/>
              </a:solidFill>
            </a:rPr>
            <a:t>дошкольный возраст</a:t>
          </a:r>
          <a:br>
            <a:rPr lang="ru-RU" dirty="0">
              <a:solidFill>
                <a:srgbClr val="0070C0"/>
              </a:solidFill>
            </a:rPr>
          </a:br>
          <a:r>
            <a:rPr lang="ru-RU" dirty="0"/>
            <a:t> </a:t>
          </a:r>
          <a:br>
            <a:rPr lang="ru-RU" dirty="0"/>
          </a:br>
          <a:endParaRPr lang="ru-RU" dirty="0"/>
        </a:p>
      </dgm:t>
    </dgm:pt>
    <dgm:pt modelId="{8ECF935E-916A-4D07-A214-76F22F7E6239}" type="parTrans" cxnId="{CBC8EA00-D610-45B5-B7BB-D052EE38458B}">
      <dgm:prSet/>
      <dgm:spPr/>
      <dgm:t>
        <a:bodyPr/>
        <a:lstStyle/>
        <a:p>
          <a:endParaRPr lang="zh-CN" altLang="en-US"/>
        </a:p>
      </dgm:t>
    </dgm:pt>
    <dgm:pt modelId="{D85A20B7-EC03-4514-97CA-6DEDF7601C2A}" type="sibTrans" cxnId="{CBC8EA00-D610-45B5-B7BB-D052EE38458B}">
      <dgm:prSet/>
      <dgm:spPr/>
      <dgm:t>
        <a:bodyPr/>
        <a:lstStyle/>
        <a:p>
          <a:endParaRPr lang="zh-CN" altLang="en-US"/>
        </a:p>
      </dgm:t>
    </dgm:pt>
    <dgm:pt modelId="{4BDA83FB-0ABD-437D-838D-8A1CFA94A692}" type="pres">
      <dgm:prSet presAssocID="{21877678-D401-4F79-A358-2A6907B198BD}" presName="linear" presStyleCnt="0">
        <dgm:presLayoutVars>
          <dgm:animLvl val="lvl"/>
          <dgm:resizeHandles val="exact"/>
        </dgm:presLayoutVars>
      </dgm:prSet>
      <dgm:spPr/>
    </dgm:pt>
    <dgm:pt modelId="{189A1EDB-B656-4B69-82D2-8951AB62F6FC}" type="pres">
      <dgm:prSet presAssocID="{45B19BF5-0D43-435E-B5CC-A4CC710CCF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F0B154-4ECC-42FF-AD93-9204E42CEEDE}" type="pres">
      <dgm:prSet presAssocID="{0108B0AD-AFD8-4BFD-B65D-D363B939B497}" presName="spacer" presStyleCnt="0"/>
      <dgm:spPr/>
    </dgm:pt>
    <dgm:pt modelId="{C5B5914B-8AB6-4771-A93F-D09AC0096DB4}" type="pres">
      <dgm:prSet presAssocID="{01B20FC9-2F56-4B7C-AA7B-3A6B13AC11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33C1A3-2D55-42C1-99A1-B2DD8B45E733}" type="pres">
      <dgm:prSet presAssocID="{75C0538C-F7C3-4051-8B89-3FAD8AF60C5D}" presName="spacer" presStyleCnt="0"/>
      <dgm:spPr/>
    </dgm:pt>
    <dgm:pt modelId="{39FBC20B-B2E8-45CD-AE8F-D228097FE755}" type="pres">
      <dgm:prSet presAssocID="{E789F9A6-B144-4070-A5B7-7A32F4D2311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C8EA00-D610-45B5-B7BB-D052EE38458B}" srcId="{21877678-D401-4F79-A358-2A6907B198BD}" destId="{E789F9A6-B144-4070-A5B7-7A32F4D23119}" srcOrd="2" destOrd="0" parTransId="{8ECF935E-916A-4D07-A214-76F22F7E6239}" sibTransId="{D85A20B7-EC03-4514-97CA-6DEDF7601C2A}"/>
    <dgm:cxn modelId="{D249A548-1379-4B5F-8A84-560A23C0EC3C}" type="presOf" srcId="{E789F9A6-B144-4070-A5B7-7A32F4D23119}" destId="{39FBC20B-B2E8-45CD-AE8F-D228097FE755}" srcOrd="0" destOrd="0" presId="urn:microsoft.com/office/officeart/2005/8/layout/vList2"/>
    <dgm:cxn modelId="{24983572-BD89-4371-B2E8-9F97A948EE3D}" srcId="{21877678-D401-4F79-A358-2A6907B198BD}" destId="{45B19BF5-0D43-435E-B5CC-A4CC710CCFE9}" srcOrd="0" destOrd="0" parTransId="{DF279FBC-DE71-4F83-8180-DF91D966E5E1}" sibTransId="{0108B0AD-AFD8-4BFD-B65D-D363B939B497}"/>
    <dgm:cxn modelId="{39B93578-D41A-4BA3-B7F0-93BD550221B4}" srcId="{21877678-D401-4F79-A358-2A6907B198BD}" destId="{01B20FC9-2F56-4B7C-AA7B-3A6B13AC11D1}" srcOrd="1" destOrd="0" parTransId="{3694D394-725A-4CE0-9029-1A2560814546}" sibTransId="{75C0538C-F7C3-4051-8B89-3FAD8AF60C5D}"/>
    <dgm:cxn modelId="{D078FB93-75EA-4784-A13C-2F3ADA56DA20}" type="presOf" srcId="{21877678-D401-4F79-A358-2A6907B198BD}" destId="{4BDA83FB-0ABD-437D-838D-8A1CFA94A692}" srcOrd="0" destOrd="0" presId="urn:microsoft.com/office/officeart/2005/8/layout/vList2"/>
    <dgm:cxn modelId="{0BA67ED7-BA29-4F3B-9E6B-96068FBC0A00}" type="presOf" srcId="{01B20FC9-2F56-4B7C-AA7B-3A6B13AC11D1}" destId="{C5B5914B-8AB6-4771-A93F-D09AC0096DB4}" srcOrd="0" destOrd="0" presId="urn:microsoft.com/office/officeart/2005/8/layout/vList2"/>
    <dgm:cxn modelId="{A411F5DF-ACE4-494F-A989-907A4D297F30}" type="presOf" srcId="{45B19BF5-0D43-435E-B5CC-A4CC710CCFE9}" destId="{189A1EDB-B656-4B69-82D2-8951AB62F6FC}" srcOrd="0" destOrd="0" presId="urn:microsoft.com/office/officeart/2005/8/layout/vList2"/>
    <dgm:cxn modelId="{680FC94F-F315-4C3A-8180-7961A3E9E8B0}" type="presParOf" srcId="{4BDA83FB-0ABD-437D-838D-8A1CFA94A692}" destId="{189A1EDB-B656-4B69-82D2-8951AB62F6FC}" srcOrd="0" destOrd="0" presId="urn:microsoft.com/office/officeart/2005/8/layout/vList2"/>
    <dgm:cxn modelId="{E9F9F908-0D91-4F98-A4CE-6CD7329CEA72}" type="presParOf" srcId="{4BDA83FB-0ABD-437D-838D-8A1CFA94A692}" destId="{FFF0B154-4ECC-42FF-AD93-9204E42CEEDE}" srcOrd="1" destOrd="0" presId="urn:microsoft.com/office/officeart/2005/8/layout/vList2"/>
    <dgm:cxn modelId="{B34C5F06-8F73-4BDC-AF1B-BB5850016468}" type="presParOf" srcId="{4BDA83FB-0ABD-437D-838D-8A1CFA94A692}" destId="{C5B5914B-8AB6-4771-A93F-D09AC0096DB4}" srcOrd="2" destOrd="0" presId="urn:microsoft.com/office/officeart/2005/8/layout/vList2"/>
    <dgm:cxn modelId="{0040D952-5DA0-467B-8DE0-05EDBC8E03BC}" type="presParOf" srcId="{4BDA83FB-0ABD-437D-838D-8A1CFA94A692}" destId="{6433C1A3-2D55-42C1-99A1-B2DD8B45E733}" srcOrd="3" destOrd="0" presId="urn:microsoft.com/office/officeart/2005/8/layout/vList2"/>
    <dgm:cxn modelId="{783783E1-76EE-4BCF-B59E-DAE320243AB4}" type="presParOf" srcId="{4BDA83FB-0ABD-437D-838D-8A1CFA94A692}" destId="{39FBC20B-B2E8-45CD-AE8F-D228097FE7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5D990D-6DA9-4E98-808A-6A55DB9D729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7DF524F-59A3-4FF0-947E-B800AD02DA9E}">
      <dgm:prSet phldrT="[Текст]" phldr="0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altLang="zh-CN" sz="1800" dirty="0"/>
        </a:p>
      </dgm:t>
    </dgm:pt>
    <dgm:pt modelId="{517E44C6-61D5-424F-A73C-A9D76620ED93}" type="parTrans" cxnId="{513E362C-B6E2-460A-84A0-59568131FDBF}">
      <dgm:prSet/>
      <dgm:spPr/>
      <dgm:t>
        <a:bodyPr/>
        <a:lstStyle/>
        <a:p>
          <a:endParaRPr lang="zh-CN" altLang="en-US"/>
        </a:p>
      </dgm:t>
    </dgm:pt>
    <dgm:pt modelId="{36F513D5-B406-4B14-AC64-1E6F1892C86F}" type="sibTrans" cxnId="{513E362C-B6E2-460A-84A0-59568131FDBF}">
      <dgm:prSet/>
      <dgm:spPr/>
      <dgm:t>
        <a:bodyPr/>
        <a:lstStyle/>
        <a:p>
          <a:endParaRPr lang="zh-CN" altLang="en-US"/>
        </a:p>
      </dgm:t>
    </dgm:pt>
    <dgm:pt modelId="{7F91621E-3F3D-45CD-A053-D67DCEE6C5F5}" type="pres">
      <dgm:prSet presAssocID="{D65D990D-6DA9-4E98-808A-6A55DB9D72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E0C5BA-3597-42C0-9F1F-B24BE482E40C}" type="pres">
      <dgm:prSet presAssocID="{F7DF524F-59A3-4FF0-947E-B800AD02DA9E}" presName="vertOne" presStyleCnt="0"/>
      <dgm:spPr/>
    </dgm:pt>
    <dgm:pt modelId="{EC89CE99-E74A-444C-A39C-5BEC0328D35B}" type="pres">
      <dgm:prSet presAssocID="{F7DF524F-59A3-4FF0-947E-B800AD02DA9E}" presName="txOne" presStyleLbl="node0" presStyleIdx="0" presStyleCnt="1">
        <dgm:presLayoutVars>
          <dgm:chPref val="3"/>
        </dgm:presLayoutVars>
      </dgm:prSet>
      <dgm:spPr/>
    </dgm:pt>
    <dgm:pt modelId="{D8F75405-9F6E-4B1C-BF4F-DBC4E8188297}" type="pres">
      <dgm:prSet presAssocID="{F7DF524F-59A3-4FF0-947E-B800AD02DA9E}" presName="horzOne" presStyleCnt="0"/>
      <dgm:spPr/>
    </dgm:pt>
  </dgm:ptLst>
  <dgm:cxnLst>
    <dgm:cxn modelId="{513E362C-B6E2-460A-84A0-59568131FDBF}" srcId="{D65D990D-6DA9-4E98-808A-6A55DB9D7296}" destId="{F7DF524F-59A3-4FF0-947E-B800AD02DA9E}" srcOrd="0" destOrd="0" parTransId="{517E44C6-61D5-424F-A73C-A9D76620ED93}" sibTransId="{36F513D5-B406-4B14-AC64-1E6F1892C86F}"/>
    <dgm:cxn modelId="{0F28B166-17AD-493D-A2A2-4888C213F01D}" type="presOf" srcId="{F7DF524F-59A3-4FF0-947E-B800AD02DA9E}" destId="{EC89CE99-E74A-444C-A39C-5BEC0328D35B}" srcOrd="0" destOrd="0" presId="urn:microsoft.com/office/officeart/2005/8/layout/hierarchy4"/>
    <dgm:cxn modelId="{AEECC8FF-ED5D-4923-BBAF-F0D33E78F977}" type="presOf" srcId="{D65D990D-6DA9-4E98-808A-6A55DB9D7296}" destId="{7F91621E-3F3D-45CD-A053-D67DCEE6C5F5}" srcOrd="0" destOrd="0" presId="urn:microsoft.com/office/officeart/2005/8/layout/hierarchy4"/>
    <dgm:cxn modelId="{E39147D1-EB4C-4566-BCE9-085F7A14BE53}" type="presParOf" srcId="{7F91621E-3F3D-45CD-A053-D67DCEE6C5F5}" destId="{CDE0C5BA-3597-42C0-9F1F-B24BE482E40C}" srcOrd="0" destOrd="0" presId="urn:microsoft.com/office/officeart/2005/8/layout/hierarchy4"/>
    <dgm:cxn modelId="{E655FE16-529C-47C5-B7EB-3870EB7A8C73}" type="presParOf" srcId="{CDE0C5BA-3597-42C0-9F1F-B24BE482E40C}" destId="{EC89CE99-E74A-444C-A39C-5BEC0328D35B}" srcOrd="0" destOrd="0" presId="urn:microsoft.com/office/officeart/2005/8/layout/hierarchy4"/>
    <dgm:cxn modelId="{BB823BE3-7641-44D8-96B3-33C67CFA0542}" type="presParOf" srcId="{CDE0C5BA-3597-42C0-9F1F-B24BE482E40C}" destId="{D8F75405-9F6E-4B1C-BF4F-DBC4E81882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9B17A0-6D1C-4AC6-9A0C-29DBBB0204F9}" type="doc">
      <dgm:prSet loTypeId="urn:microsoft.com/office/officeart/2005/8/layout/hierarchy4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832547D-8991-4A51-BE1C-23B4A5B07971}">
      <dgm:prSet phldrT="[Текст]"/>
      <dgm:spPr/>
      <dgm:t>
        <a:bodyPr/>
        <a:lstStyle/>
        <a:p>
          <a:endParaRPr lang="en-US" altLang="zh-CN" dirty="0"/>
        </a:p>
      </dgm:t>
    </dgm:pt>
    <dgm:pt modelId="{3ABABDF3-84D2-46E7-AEEC-4A05AD0A9ED6}" type="parTrans" cxnId="{70A02D4F-CF0E-405F-BD8C-BC484485B066}">
      <dgm:prSet/>
      <dgm:spPr/>
      <dgm:t>
        <a:bodyPr/>
        <a:lstStyle/>
        <a:p>
          <a:endParaRPr lang="zh-CN" altLang="en-US"/>
        </a:p>
      </dgm:t>
    </dgm:pt>
    <dgm:pt modelId="{4CE74E1A-8BC2-4B58-8A1D-74B8E21046DF}" type="sibTrans" cxnId="{70A02D4F-CF0E-405F-BD8C-BC484485B066}">
      <dgm:prSet/>
      <dgm:spPr/>
      <dgm:t>
        <a:bodyPr/>
        <a:lstStyle/>
        <a:p>
          <a:endParaRPr lang="zh-CN" altLang="en-US"/>
        </a:p>
      </dgm:t>
    </dgm:pt>
    <dgm:pt modelId="{64079D0B-CA36-4836-A298-73C29127D0A8}" type="pres">
      <dgm:prSet presAssocID="{7A9B17A0-6D1C-4AC6-9A0C-29DBBB0204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376E42-D861-4BD7-A4DD-A9BDADA6E451}" type="pres">
      <dgm:prSet presAssocID="{F832547D-8991-4A51-BE1C-23B4A5B07971}" presName="vertOne" presStyleCnt="0"/>
      <dgm:spPr/>
    </dgm:pt>
    <dgm:pt modelId="{D06FA3FC-F893-42B1-9E01-340E24CC3CF3}" type="pres">
      <dgm:prSet presAssocID="{F832547D-8991-4A51-BE1C-23B4A5B07971}" presName="txOne" presStyleLbl="node0" presStyleIdx="0" presStyleCnt="1" custScaleY="62447" custLinFactY="-30704" custLinFactNeighborX="41625" custLinFactNeighborY="-100000">
        <dgm:presLayoutVars>
          <dgm:chPref val="3"/>
        </dgm:presLayoutVars>
      </dgm:prSet>
      <dgm:spPr/>
    </dgm:pt>
    <dgm:pt modelId="{8219B6B0-6D76-4EFE-8CA3-8AFA7B723684}" type="pres">
      <dgm:prSet presAssocID="{F832547D-8991-4A51-BE1C-23B4A5B07971}" presName="horzOne" presStyleCnt="0"/>
      <dgm:spPr/>
    </dgm:pt>
  </dgm:ptLst>
  <dgm:cxnLst>
    <dgm:cxn modelId="{4F827941-85BE-472B-B20F-E7C354ACB076}" type="presOf" srcId="{F832547D-8991-4A51-BE1C-23B4A5B07971}" destId="{D06FA3FC-F893-42B1-9E01-340E24CC3CF3}" srcOrd="0" destOrd="0" presId="urn:microsoft.com/office/officeart/2005/8/layout/hierarchy4"/>
    <dgm:cxn modelId="{70A02D4F-CF0E-405F-BD8C-BC484485B066}" srcId="{7A9B17A0-6D1C-4AC6-9A0C-29DBBB0204F9}" destId="{F832547D-8991-4A51-BE1C-23B4A5B07971}" srcOrd="0" destOrd="0" parTransId="{3ABABDF3-84D2-46E7-AEEC-4A05AD0A9ED6}" sibTransId="{4CE74E1A-8BC2-4B58-8A1D-74B8E21046DF}"/>
    <dgm:cxn modelId="{73D037F4-7D4C-4BDE-9699-B76495E2D8FB}" type="presOf" srcId="{7A9B17A0-6D1C-4AC6-9A0C-29DBBB0204F9}" destId="{64079D0B-CA36-4836-A298-73C29127D0A8}" srcOrd="0" destOrd="0" presId="urn:microsoft.com/office/officeart/2005/8/layout/hierarchy4"/>
    <dgm:cxn modelId="{0924DFB8-431A-42A9-9A99-FD351CC2A876}" type="presParOf" srcId="{64079D0B-CA36-4836-A298-73C29127D0A8}" destId="{95376E42-D861-4BD7-A4DD-A9BDADA6E451}" srcOrd="0" destOrd="0" presId="urn:microsoft.com/office/officeart/2005/8/layout/hierarchy4"/>
    <dgm:cxn modelId="{D846568C-3623-43B9-BA8B-545365FA46B5}" type="presParOf" srcId="{95376E42-D861-4BD7-A4DD-A9BDADA6E451}" destId="{D06FA3FC-F893-42B1-9E01-340E24CC3CF3}" srcOrd="0" destOrd="0" presId="urn:microsoft.com/office/officeart/2005/8/layout/hierarchy4"/>
    <dgm:cxn modelId="{14043AC9-50F5-4F9F-A7C5-15F1E12FA6B9}" type="presParOf" srcId="{95376E42-D861-4BD7-A4DD-A9BDADA6E451}" destId="{8219B6B0-6D76-4EFE-8CA3-8AFA7B7236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9B17A0-6D1C-4AC6-9A0C-29DBBB0204F9}" type="doc">
      <dgm:prSet loTypeId="urn:microsoft.com/office/officeart/2005/8/layout/hierarchy4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25810F1-BECD-42D5-BD2E-A97ED9CE5D32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altLang="zh-CN" dirty="0"/>
        </a:p>
      </dgm:t>
    </dgm:pt>
    <dgm:pt modelId="{E1AEC320-E0F0-4517-B765-193A8A0034C3}" type="parTrans" cxnId="{7E0B1678-C9EB-4134-8A60-E1B11BEA4DE3}">
      <dgm:prSet/>
      <dgm:spPr/>
      <dgm:t>
        <a:bodyPr/>
        <a:lstStyle/>
        <a:p>
          <a:endParaRPr lang="zh-CN" altLang="en-US"/>
        </a:p>
      </dgm:t>
    </dgm:pt>
    <dgm:pt modelId="{0CDA7D2A-471D-4128-A894-8DBE71BE11C4}" type="sibTrans" cxnId="{7E0B1678-C9EB-4134-8A60-E1B11BEA4DE3}">
      <dgm:prSet/>
      <dgm:spPr/>
      <dgm:t>
        <a:bodyPr/>
        <a:lstStyle/>
        <a:p>
          <a:endParaRPr lang="zh-CN" altLang="en-US"/>
        </a:p>
      </dgm:t>
    </dgm:pt>
    <dgm:pt modelId="{64079D0B-CA36-4836-A298-73C29127D0A8}" type="pres">
      <dgm:prSet presAssocID="{7A9B17A0-6D1C-4AC6-9A0C-29DBBB0204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EBD490-FBC0-47E4-BBF8-A7C14B5666E6}" type="pres">
      <dgm:prSet presAssocID="{225810F1-BECD-42D5-BD2E-A97ED9CE5D32}" presName="vertOne" presStyleCnt="0"/>
      <dgm:spPr/>
    </dgm:pt>
    <dgm:pt modelId="{D8BE0640-A4F6-484E-A8BF-3D99E160797D}" type="pres">
      <dgm:prSet presAssocID="{225810F1-BECD-42D5-BD2E-A97ED9CE5D32}" presName="txOne" presStyleLbl="node0" presStyleIdx="0" presStyleCnt="1">
        <dgm:presLayoutVars>
          <dgm:chPref val="3"/>
        </dgm:presLayoutVars>
      </dgm:prSet>
      <dgm:spPr/>
    </dgm:pt>
    <dgm:pt modelId="{D70CA1C3-E6DE-457D-93CB-F5C515597451}" type="pres">
      <dgm:prSet presAssocID="{225810F1-BECD-42D5-BD2E-A97ED9CE5D32}" presName="horzOne" presStyleCnt="0"/>
      <dgm:spPr/>
    </dgm:pt>
  </dgm:ptLst>
  <dgm:cxnLst>
    <dgm:cxn modelId="{A2155C04-E811-4C7F-8658-B75B64F886F3}" type="presOf" srcId="{225810F1-BECD-42D5-BD2E-A97ED9CE5D32}" destId="{D8BE0640-A4F6-484E-A8BF-3D99E160797D}" srcOrd="0" destOrd="0" presId="urn:microsoft.com/office/officeart/2005/8/layout/hierarchy4"/>
    <dgm:cxn modelId="{7E0B1678-C9EB-4134-8A60-E1B11BEA4DE3}" srcId="{7A9B17A0-6D1C-4AC6-9A0C-29DBBB0204F9}" destId="{225810F1-BECD-42D5-BD2E-A97ED9CE5D32}" srcOrd="0" destOrd="0" parTransId="{E1AEC320-E0F0-4517-B765-193A8A0034C3}" sibTransId="{0CDA7D2A-471D-4128-A894-8DBE71BE11C4}"/>
    <dgm:cxn modelId="{73D037F4-7D4C-4BDE-9699-B76495E2D8FB}" type="presOf" srcId="{7A9B17A0-6D1C-4AC6-9A0C-29DBBB0204F9}" destId="{64079D0B-CA36-4836-A298-73C29127D0A8}" srcOrd="0" destOrd="0" presId="urn:microsoft.com/office/officeart/2005/8/layout/hierarchy4"/>
    <dgm:cxn modelId="{7CD4475A-33AB-4E4D-AB03-05EF3BEF1E7A}" type="presParOf" srcId="{64079D0B-CA36-4836-A298-73C29127D0A8}" destId="{5AEBD490-FBC0-47E4-BBF8-A7C14B5666E6}" srcOrd="0" destOrd="0" presId="urn:microsoft.com/office/officeart/2005/8/layout/hierarchy4"/>
    <dgm:cxn modelId="{0315D008-3FDD-463B-B5B1-3F22A63CBC2D}" type="presParOf" srcId="{5AEBD490-FBC0-47E4-BBF8-A7C14B5666E6}" destId="{D8BE0640-A4F6-484E-A8BF-3D99E160797D}" srcOrd="0" destOrd="0" presId="urn:microsoft.com/office/officeart/2005/8/layout/hierarchy4"/>
    <dgm:cxn modelId="{A5C58E7E-E0B4-4AA8-9BB6-B380DA457CBF}" type="presParOf" srcId="{5AEBD490-FBC0-47E4-BBF8-A7C14B5666E6}" destId="{D70CA1C3-E6DE-457D-93CB-F5C51559745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9B17A0-6D1C-4AC6-9A0C-29DBBB0204F9}" type="doc">
      <dgm:prSet loTypeId="urn:microsoft.com/office/officeart/2005/8/layout/hierarchy4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25810F1-BECD-42D5-BD2E-A97ED9CE5D32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relaxedInset"/>
        </a:sp3d>
      </dgm:spPr>
      <dgm:t>
        <a:bodyPr/>
        <a:lstStyle/>
        <a:p>
          <a:endParaRPr lang="ru-RU" altLang="zh-CN" dirty="0"/>
        </a:p>
      </dgm:t>
    </dgm:pt>
    <dgm:pt modelId="{E1AEC320-E0F0-4517-B765-193A8A0034C3}" type="parTrans" cxnId="{7E0B1678-C9EB-4134-8A60-E1B11BEA4DE3}">
      <dgm:prSet/>
      <dgm:spPr/>
      <dgm:t>
        <a:bodyPr/>
        <a:lstStyle/>
        <a:p>
          <a:endParaRPr lang="zh-CN" altLang="en-US"/>
        </a:p>
      </dgm:t>
    </dgm:pt>
    <dgm:pt modelId="{0CDA7D2A-471D-4128-A894-8DBE71BE11C4}" type="sibTrans" cxnId="{7E0B1678-C9EB-4134-8A60-E1B11BEA4DE3}">
      <dgm:prSet/>
      <dgm:spPr/>
      <dgm:t>
        <a:bodyPr/>
        <a:lstStyle/>
        <a:p>
          <a:endParaRPr lang="zh-CN" altLang="en-US"/>
        </a:p>
      </dgm:t>
    </dgm:pt>
    <dgm:pt modelId="{64079D0B-CA36-4836-A298-73C29127D0A8}" type="pres">
      <dgm:prSet presAssocID="{7A9B17A0-6D1C-4AC6-9A0C-29DBBB0204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7E2DF6-2CCC-4CAE-BF1B-5077002B4FB1}" type="pres">
      <dgm:prSet presAssocID="{225810F1-BECD-42D5-BD2E-A97ED9CE5D32}" presName="vertOne" presStyleCnt="0"/>
      <dgm:spPr/>
    </dgm:pt>
    <dgm:pt modelId="{C6744B32-B51E-4642-8FCA-BFE724E6A58B}" type="pres">
      <dgm:prSet presAssocID="{225810F1-BECD-42D5-BD2E-A97ED9CE5D32}" presName="txOne" presStyleLbl="node0" presStyleIdx="0" presStyleCnt="1">
        <dgm:presLayoutVars>
          <dgm:chPref val="3"/>
        </dgm:presLayoutVars>
      </dgm:prSet>
      <dgm:spPr/>
    </dgm:pt>
    <dgm:pt modelId="{00D374FD-AE0C-41BD-8867-6533AB5E9593}" type="pres">
      <dgm:prSet presAssocID="{225810F1-BECD-42D5-BD2E-A97ED9CE5D32}" presName="horzOne" presStyleCnt="0"/>
      <dgm:spPr/>
    </dgm:pt>
  </dgm:ptLst>
  <dgm:cxnLst>
    <dgm:cxn modelId="{7E0B1678-C9EB-4134-8A60-E1B11BEA4DE3}" srcId="{7A9B17A0-6D1C-4AC6-9A0C-29DBBB0204F9}" destId="{225810F1-BECD-42D5-BD2E-A97ED9CE5D32}" srcOrd="0" destOrd="0" parTransId="{E1AEC320-E0F0-4517-B765-193A8A0034C3}" sibTransId="{0CDA7D2A-471D-4128-A894-8DBE71BE11C4}"/>
    <dgm:cxn modelId="{8A9538AF-53EF-4DDF-988E-D5937E5ECD50}" type="presOf" srcId="{225810F1-BECD-42D5-BD2E-A97ED9CE5D32}" destId="{C6744B32-B51E-4642-8FCA-BFE724E6A58B}" srcOrd="0" destOrd="0" presId="urn:microsoft.com/office/officeart/2005/8/layout/hierarchy4"/>
    <dgm:cxn modelId="{73D037F4-7D4C-4BDE-9699-B76495E2D8FB}" type="presOf" srcId="{7A9B17A0-6D1C-4AC6-9A0C-29DBBB0204F9}" destId="{64079D0B-CA36-4836-A298-73C29127D0A8}" srcOrd="0" destOrd="0" presId="urn:microsoft.com/office/officeart/2005/8/layout/hierarchy4"/>
    <dgm:cxn modelId="{ABB86460-BE12-477D-BA1C-5CE702A9C9A3}" type="presParOf" srcId="{64079D0B-CA36-4836-A298-73C29127D0A8}" destId="{DF7E2DF6-2CCC-4CAE-BF1B-5077002B4FB1}" srcOrd="0" destOrd="0" presId="urn:microsoft.com/office/officeart/2005/8/layout/hierarchy4"/>
    <dgm:cxn modelId="{8FB78FC8-FC39-4CEE-8603-C73A9065689A}" type="presParOf" srcId="{DF7E2DF6-2CCC-4CAE-BF1B-5077002B4FB1}" destId="{C6744B32-B51E-4642-8FCA-BFE724E6A58B}" srcOrd="0" destOrd="0" presId="urn:microsoft.com/office/officeart/2005/8/layout/hierarchy4"/>
    <dgm:cxn modelId="{944ABE5E-3B04-43BA-81CC-825993F81C0F}" type="presParOf" srcId="{DF7E2DF6-2CCC-4CAE-BF1B-5077002B4FB1}" destId="{00D374FD-AE0C-41BD-8867-6533AB5E95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9B17A0-6D1C-4AC6-9A0C-29DBBB0204F9}" type="doc">
      <dgm:prSet loTypeId="urn:microsoft.com/office/officeart/2005/8/layout/hierarchy4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25810F1-BECD-42D5-BD2E-A97ED9CE5D3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relaxedInset"/>
        </a:sp3d>
      </dgm:spPr>
      <dgm:t>
        <a:bodyPr/>
        <a:lstStyle/>
        <a:p>
          <a:endParaRPr lang="ru-RU" altLang="zh-CN" sz="2300" dirty="0"/>
        </a:p>
      </dgm:t>
    </dgm:pt>
    <dgm:pt modelId="{E1AEC320-E0F0-4517-B765-193A8A0034C3}" type="parTrans" cxnId="{7E0B1678-C9EB-4134-8A60-E1B11BEA4DE3}">
      <dgm:prSet/>
      <dgm:spPr/>
      <dgm:t>
        <a:bodyPr/>
        <a:lstStyle/>
        <a:p>
          <a:endParaRPr lang="zh-CN" altLang="en-US"/>
        </a:p>
      </dgm:t>
    </dgm:pt>
    <dgm:pt modelId="{0CDA7D2A-471D-4128-A894-8DBE71BE11C4}" type="sibTrans" cxnId="{7E0B1678-C9EB-4134-8A60-E1B11BEA4DE3}">
      <dgm:prSet/>
      <dgm:spPr/>
      <dgm:t>
        <a:bodyPr/>
        <a:lstStyle/>
        <a:p>
          <a:endParaRPr lang="zh-CN" altLang="en-US"/>
        </a:p>
      </dgm:t>
    </dgm:pt>
    <dgm:pt modelId="{64079D0B-CA36-4836-A298-73C29127D0A8}" type="pres">
      <dgm:prSet presAssocID="{7A9B17A0-6D1C-4AC6-9A0C-29DBBB0204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89048B-47E5-484A-B5CE-E03F42A32D5B}" type="pres">
      <dgm:prSet presAssocID="{225810F1-BECD-42D5-BD2E-A97ED9CE5D32}" presName="vertOne" presStyleCnt="0"/>
      <dgm:spPr/>
    </dgm:pt>
    <dgm:pt modelId="{0527E156-21C1-4AC6-A99A-8D6262366959}" type="pres">
      <dgm:prSet presAssocID="{225810F1-BECD-42D5-BD2E-A97ED9CE5D32}" presName="txOne" presStyleLbl="node0" presStyleIdx="0" presStyleCnt="1">
        <dgm:presLayoutVars>
          <dgm:chPref val="3"/>
        </dgm:presLayoutVars>
      </dgm:prSet>
      <dgm:spPr/>
    </dgm:pt>
    <dgm:pt modelId="{30CE11D6-9A08-425C-91C0-15A1792C9EB4}" type="pres">
      <dgm:prSet presAssocID="{225810F1-BECD-42D5-BD2E-A97ED9CE5D32}" presName="horzOne" presStyleCnt="0"/>
      <dgm:spPr/>
    </dgm:pt>
  </dgm:ptLst>
  <dgm:cxnLst>
    <dgm:cxn modelId="{E9A8EA62-7E57-48D3-9378-0BA6C4443CBF}" type="presOf" srcId="{225810F1-BECD-42D5-BD2E-A97ED9CE5D32}" destId="{0527E156-21C1-4AC6-A99A-8D6262366959}" srcOrd="0" destOrd="0" presId="urn:microsoft.com/office/officeart/2005/8/layout/hierarchy4"/>
    <dgm:cxn modelId="{7E0B1678-C9EB-4134-8A60-E1B11BEA4DE3}" srcId="{7A9B17A0-6D1C-4AC6-9A0C-29DBBB0204F9}" destId="{225810F1-BECD-42D5-BD2E-A97ED9CE5D32}" srcOrd="0" destOrd="0" parTransId="{E1AEC320-E0F0-4517-B765-193A8A0034C3}" sibTransId="{0CDA7D2A-471D-4128-A894-8DBE71BE11C4}"/>
    <dgm:cxn modelId="{73D037F4-7D4C-4BDE-9699-B76495E2D8FB}" type="presOf" srcId="{7A9B17A0-6D1C-4AC6-9A0C-29DBBB0204F9}" destId="{64079D0B-CA36-4836-A298-73C29127D0A8}" srcOrd="0" destOrd="0" presId="urn:microsoft.com/office/officeart/2005/8/layout/hierarchy4"/>
    <dgm:cxn modelId="{87E3E80C-6C4A-45FC-BBA8-C1957CCA8DF1}" type="presParOf" srcId="{64079D0B-CA36-4836-A298-73C29127D0A8}" destId="{3789048B-47E5-484A-B5CE-E03F42A32D5B}" srcOrd="0" destOrd="0" presId="urn:microsoft.com/office/officeart/2005/8/layout/hierarchy4"/>
    <dgm:cxn modelId="{AF1F7B2B-3C30-4D3D-98BC-2C32B36EE7FF}" type="presParOf" srcId="{3789048B-47E5-484A-B5CE-E03F42A32D5B}" destId="{0527E156-21C1-4AC6-A99A-8D6262366959}" srcOrd="0" destOrd="0" presId="urn:microsoft.com/office/officeart/2005/8/layout/hierarchy4"/>
    <dgm:cxn modelId="{6056289A-174E-413E-B71E-C2773280AB23}" type="presParOf" srcId="{3789048B-47E5-484A-B5CE-E03F42A32D5B}" destId="{30CE11D6-9A08-425C-91C0-15A1792C9E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09BEF-097D-486C-A23D-E4D53341D4D2}">
      <dsp:nvSpPr>
        <dsp:cNvPr id="0" name=""/>
        <dsp:cNvSpPr/>
      </dsp:nvSpPr>
      <dsp:spPr>
        <a:xfrm>
          <a:off x="4130953" y="2426484"/>
          <a:ext cx="1405163" cy="7025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softEdge rad="63500"/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Segoe Print"/>
            </a:rPr>
            <a:t>Развитие речи</a:t>
          </a:r>
          <a:endParaRPr lang="ru-RU" sz="1000" kern="1200" dirty="0"/>
        </a:p>
      </dsp:txBody>
      <dsp:txXfrm>
        <a:off x="4151531" y="2447062"/>
        <a:ext cx="1364007" cy="661425"/>
      </dsp:txXfrm>
    </dsp:sp>
    <dsp:sp modelId="{04948E25-3EEE-4889-B61E-B1D8D05614AC}">
      <dsp:nvSpPr>
        <dsp:cNvPr id="0" name=""/>
        <dsp:cNvSpPr/>
      </dsp:nvSpPr>
      <dsp:spPr>
        <a:xfrm rot="17318225">
          <a:off x="4665834" y="1554439"/>
          <a:ext cx="255804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558046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5880906" y="1501870"/>
        <a:ext cx="127902" cy="127902"/>
      </dsp:txXfrm>
    </dsp:sp>
    <dsp:sp modelId="{DBB3AC1B-B5C6-4D2C-9813-4A0496E4BBE0}">
      <dsp:nvSpPr>
        <dsp:cNvPr id="0" name=""/>
        <dsp:cNvSpPr/>
      </dsp:nvSpPr>
      <dsp:spPr>
        <a:xfrm>
          <a:off x="6353598" y="2577"/>
          <a:ext cx="1405163" cy="702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zh-CN" sz="1000" kern="1200" dirty="0">
              <a:latin typeface="Segoe Print"/>
            </a:rPr>
            <a:t>Чтение художественной литературы</a:t>
          </a:r>
          <a:endParaRPr lang="ru-RU" altLang="zh-CN" sz="1000" kern="1200" dirty="0"/>
        </a:p>
      </dsp:txBody>
      <dsp:txXfrm>
        <a:off x="6374176" y="23155"/>
        <a:ext cx="1364007" cy="661425"/>
      </dsp:txXfrm>
    </dsp:sp>
    <dsp:sp modelId="{D139A0B4-1974-45E9-B079-C0A94F34B4D7}">
      <dsp:nvSpPr>
        <dsp:cNvPr id="0" name=""/>
        <dsp:cNvSpPr/>
      </dsp:nvSpPr>
      <dsp:spPr>
        <a:xfrm rot="17474479">
          <a:off x="4983316" y="1958424"/>
          <a:ext cx="17337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33722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06834" y="1926462"/>
        <a:ext cx="86686" cy="86686"/>
      </dsp:txXfrm>
    </dsp:sp>
    <dsp:sp modelId="{D7DAB48C-83E1-44AE-91E7-978BBD90085F}">
      <dsp:nvSpPr>
        <dsp:cNvPr id="0" name=""/>
        <dsp:cNvSpPr/>
      </dsp:nvSpPr>
      <dsp:spPr>
        <a:xfrm>
          <a:off x="6164238" y="810546"/>
          <a:ext cx="1405163" cy="702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zh-CN" sz="1000" kern="1200" dirty="0">
              <a:latin typeface="Segoe Print"/>
            </a:rPr>
            <a:t>Игровая деятельность</a:t>
          </a:r>
        </a:p>
      </dsp:txBody>
      <dsp:txXfrm>
        <a:off x="6184816" y="831124"/>
        <a:ext cx="1364007" cy="661425"/>
      </dsp:txXfrm>
    </dsp:sp>
    <dsp:sp modelId="{761FD7EB-399E-40DF-B730-63B90008BCB5}">
      <dsp:nvSpPr>
        <dsp:cNvPr id="0" name=""/>
        <dsp:cNvSpPr/>
      </dsp:nvSpPr>
      <dsp:spPr>
        <a:xfrm rot="18920119">
          <a:off x="5370163" y="2362408"/>
          <a:ext cx="114938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149387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916122" y="2345055"/>
        <a:ext cx="57469" cy="57469"/>
      </dsp:txXfrm>
    </dsp:sp>
    <dsp:sp modelId="{6341BC5A-8593-4C8A-83F2-93F3E328C799}">
      <dsp:nvSpPr>
        <dsp:cNvPr id="0" name=""/>
        <dsp:cNvSpPr/>
      </dsp:nvSpPr>
      <dsp:spPr>
        <a:xfrm>
          <a:off x="6353598" y="1618515"/>
          <a:ext cx="1405163" cy="702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zh-CN" sz="1000" kern="1200" dirty="0">
              <a:latin typeface="Segoe Print"/>
            </a:rPr>
            <a:t>Изобразительная деятельность</a:t>
          </a:r>
          <a:endParaRPr lang="ru-RU" altLang="zh-CN" sz="1000" kern="1200" dirty="0"/>
        </a:p>
      </dsp:txBody>
      <dsp:txXfrm>
        <a:off x="6374176" y="1639093"/>
        <a:ext cx="1364007" cy="661425"/>
      </dsp:txXfrm>
    </dsp:sp>
    <dsp:sp modelId="{352D0B46-4350-4C65-9FE0-5838DF2FA0B6}">
      <dsp:nvSpPr>
        <dsp:cNvPr id="0" name=""/>
        <dsp:cNvSpPr/>
      </dsp:nvSpPr>
      <dsp:spPr>
        <a:xfrm>
          <a:off x="5536116" y="2766393"/>
          <a:ext cx="6281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28122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34474" y="2762071"/>
        <a:ext cx="31406" cy="31406"/>
      </dsp:txXfrm>
    </dsp:sp>
    <dsp:sp modelId="{54002FE3-FB55-409B-BDAC-93844CDB7F40}">
      <dsp:nvSpPr>
        <dsp:cNvPr id="0" name=""/>
        <dsp:cNvSpPr/>
      </dsp:nvSpPr>
      <dsp:spPr>
        <a:xfrm>
          <a:off x="6164238" y="2426484"/>
          <a:ext cx="1405163" cy="702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zh-CN" sz="1000" kern="1200" dirty="0">
              <a:latin typeface="Segoe Print"/>
            </a:rPr>
            <a:t>Трудовая деятельность</a:t>
          </a:r>
        </a:p>
      </dsp:txBody>
      <dsp:txXfrm>
        <a:off x="6184816" y="2447062"/>
        <a:ext cx="1364007" cy="661425"/>
      </dsp:txXfrm>
    </dsp:sp>
    <dsp:sp modelId="{D5C29FAB-2939-47FD-B580-713405CEFB1A}">
      <dsp:nvSpPr>
        <dsp:cNvPr id="0" name=""/>
        <dsp:cNvSpPr/>
      </dsp:nvSpPr>
      <dsp:spPr>
        <a:xfrm rot="3128292">
          <a:off x="5338476" y="3170377"/>
          <a:ext cx="102340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23401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24592" y="3156174"/>
        <a:ext cx="51170" cy="51170"/>
      </dsp:txXfrm>
    </dsp:sp>
    <dsp:sp modelId="{3B02678B-2223-49ED-90A1-8D098B6A1A78}">
      <dsp:nvSpPr>
        <dsp:cNvPr id="0" name=""/>
        <dsp:cNvSpPr/>
      </dsp:nvSpPr>
      <dsp:spPr>
        <a:xfrm>
          <a:off x="6164238" y="3234453"/>
          <a:ext cx="1405163" cy="702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zh-CN" sz="1000" kern="1200" dirty="0">
              <a:latin typeface="Segoe Print"/>
            </a:rPr>
            <a:t>Коммуникативные игры</a:t>
          </a:r>
        </a:p>
      </dsp:txBody>
      <dsp:txXfrm>
        <a:off x="6184816" y="3255031"/>
        <a:ext cx="1364007" cy="661425"/>
      </dsp:txXfrm>
    </dsp:sp>
    <dsp:sp modelId="{C5AC3A6E-3CEF-41C5-921A-29493325E528}">
      <dsp:nvSpPr>
        <dsp:cNvPr id="0" name=""/>
        <dsp:cNvSpPr/>
      </dsp:nvSpPr>
      <dsp:spPr>
        <a:xfrm rot="4125521">
          <a:off x="4983316" y="3574362"/>
          <a:ext cx="17337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33722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06834" y="3542400"/>
        <a:ext cx="86686" cy="86686"/>
      </dsp:txXfrm>
    </dsp:sp>
    <dsp:sp modelId="{2C47AB86-9194-4293-BA3F-32570035C5B9}">
      <dsp:nvSpPr>
        <dsp:cNvPr id="0" name=""/>
        <dsp:cNvSpPr/>
      </dsp:nvSpPr>
      <dsp:spPr>
        <a:xfrm>
          <a:off x="6164238" y="4042422"/>
          <a:ext cx="1405163" cy="702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zh-CN" sz="1000" kern="1200" dirty="0">
              <a:latin typeface="Segoe Print"/>
            </a:rPr>
            <a:t>Тренинги</a:t>
          </a:r>
        </a:p>
      </dsp:txBody>
      <dsp:txXfrm>
        <a:off x="6184816" y="4063000"/>
        <a:ext cx="1364007" cy="661425"/>
      </dsp:txXfrm>
    </dsp:sp>
    <dsp:sp modelId="{E8C7FE17-6E20-4F6A-855C-B3F58843D33B}">
      <dsp:nvSpPr>
        <dsp:cNvPr id="0" name=""/>
        <dsp:cNvSpPr/>
      </dsp:nvSpPr>
      <dsp:spPr>
        <a:xfrm rot="4528329">
          <a:off x="4598192" y="3978346"/>
          <a:ext cx="250396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503969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5787578" y="3927129"/>
        <a:ext cx="125198" cy="125198"/>
      </dsp:txXfrm>
    </dsp:sp>
    <dsp:sp modelId="{02D1235B-7ADC-4372-B19E-2FD990FDC685}">
      <dsp:nvSpPr>
        <dsp:cNvPr id="0" name=""/>
        <dsp:cNvSpPr/>
      </dsp:nvSpPr>
      <dsp:spPr>
        <a:xfrm>
          <a:off x="6164238" y="4850391"/>
          <a:ext cx="1405163" cy="702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zh-CN" sz="1000" kern="1200" dirty="0">
              <a:latin typeface="Segoe Print"/>
            </a:rPr>
            <a:t>Театрализация</a:t>
          </a:r>
        </a:p>
      </dsp:txBody>
      <dsp:txXfrm>
        <a:off x="6184816" y="4870969"/>
        <a:ext cx="1364007" cy="661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09BEF-097D-486C-A23D-E4D53341D4D2}">
      <dsp:nvSpPr>
        <dsp:cNvPr id="0" name=""/>
        <dsp:cNvSpPr/>
      </dsp:nvSpPr>
      <dsp:spPr>
        <a:xfrm>
          <a:off x="1880152" y="1616052"/>
          <a:ext cx="2806589" cy="140329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softEdge rad="63500"/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u="none" strike="noStrike" kern="1200" cap="none" baseline="0" noProof="0" dirty="0">
              <a:solidFill>
                <a:srgbClr val="010000"/>
              </a:solidFill>
              <a:latin typeface="Segoe Print"/>
            </a:rPr>
            <a:t>Навыки общения</a:t>
          </a:r>
        </a:p>
      </dsp:txBody>
      <dsp:txXfrm>
        <a:off x="1921253" y="1657153"/>
        <a:ext cx="2724387" cy="1321092"/>
      </dsp:txXfrm>
    </dsp:sp>
    <dsp:sp modelId="{04948E25-3EEE-4889-B61E-B1D8D05614AC}">
      <dsp:nvSpPr>
        <dsp:cNvPr id="0" name=""/>
        <dsp:cNvSpPr/>
      </dsp:nvSpPr>
      <dsp:spPr>
        <a:xfrm rot="18920119">
          <a:off x="4355278" y="1483559"/>
          <a:ext cx="229571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95717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445744" y="1453412"/>
        <a:ext cx="114785" cy="114785"/>
      </dsp:txXfrm>
    </dsp:sp>
    <dsp:sp modelId="{DBB3AC1B-B5C6-4D2C-9813-4A0496E4BBE0}">
      <dsp:nvSpPr>
        <dsp:cNvPr id="0" name=""/>
        <dsp:cNvSpPr/>
      </dsp:nvSpPr>
      <dsp:spPr>
        <a:xfrm>
          <a:off x="6319532" y="2263"/>
          <a:ext cx="2806589" cy="140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/>
            <a:t>умение устанавливать доброжелательные отношения, замечать положительные качества других и выражать это словами, делать комплименты</a:t>
          </a:r>
          <a:endParaRPr lang="ru-RU" altLang="zh-CN" sz="1100" b="0" kern="1200" dirty="0"/>
        </a:p>
      </dsp:txBody>
      <dsp:txXfrm>
        <a:off x="6360633" y="43364"/>
        <a:ext cx="2724387" cy="1321092"/>
      </dsp:txXfrm>
    </dsp:sp>
    <dsp:sp modelId="{D139A0B4-1974-45E9-B079-C0A94F34B4D7}">
      <dsp:nvSpPr>
        <dsp:cNvPr id="0" name=""/>
        <dsp:cNvSpPr/>
      </dsp:nvSpPr>
      <dsp:spPr>
        <a:xfrm>
          <a:off x="4686742" y="2290453"/>
          <a:ext cx="12545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54573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282665" y="2286335"/>
        <a:ext cx="62728" cy="62728"/>
      </dsp:txXfrm>
    </dsp:sp>
    <dsp:sp modelId="{D7DAB48C-83E1-44AE-91E7-978BBD90085F}">
      <dsp:nvSpPr>
        <dsp:cNvPr id="0" name=""/>
        <dsp:cNvSpPr/>
      </dsp:nvSpPr>
      <dsp:spPr>
        <a:xfrm>
          <a:off x="5941316" y="1616052"/>
          <a:ext cx="2806589" cy="140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 умение решать конфликтные ситуации и преодоление конфликтов в общении друг с другом</a:t>
          </a:r>
          <a:r>
            <a:rPr lang="ru-RU" sz="1100" kern="1200" dirty="0">
              <a:latin typeface="Segoe Print"/>
            </a:rPr>
            <a:t> </a:t>
          </a:r>
          <a:endParaRPr lang="ru-RU" altLang="zh-CN" sz="1100" kern="1200" dirty="0">
            <a:latin typeface="Segoe Print"/>
          </a:endParaRPr>
        </a:p>
      </dsp:txBody>
      <dsp:txXfrm>
        <a:off x="5982417" y="1657153"/>
        <a:ext cx="2724387" cy="1321092"/>
      </dsp:txXfrm>
    </dsp:sp>
    <dsp:sp modelId="{C5AC3A6E-3CEF-41C5-921A-29493325E528}">
      <dsp:nvSpPr>
        <dsp:cNvPr id="0" name=""/>
        <dsp:cNvSpPr/>
      </dsp:nvSpPr>
      <dsp:spPr>
        <a:xfrm rot="3128292">
          <a:off x="4291988" y="3097348"/>
          <a:ext cx="204408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44081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262927" y="3073492"/>
        <a:ext cx="102204" cy="102204"/>
      </dsp:txXfrm>
    </dsp:sp>
    <dsp:sp modelId="{2C47AB86-9194-4293-BA3F-32570035C5B9}">
      <dsp:nvSpPr>
        <dsp:cNvPr id="0" name=""/>
        <dsp:cNvSpPr/>
      </dsp:nvSpPr>
      <dsp:spPr>
        <a:xfrm>
          <a:off x="5941316" y="3229841"/>
          <a:ext cx="2806589" cy="140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развитие не вербальных и предметных способов взаимодействия</a:t>
          </a:r>
          <a:endParaRPr lang="ru-RU" altLang="zh-CN" sz="1100" kern="1200" dirty="0">
            <a:latin typeface="Segoe Print"/>
          </a:endParaRPr>
        </a:p>
      </dsp:txBody>
      <dsp:txXfrm>
        <a:off x="5982417" y="3270942"/>
        <a:ext cx="2724387" cy="1321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A1EDB-B656-4B69-82D2-8951AB62F6FC}">
      <dsp:nvSpPr>
        <dsp:cNvPr id="0" name=""/>
        <dsp:cNvSpPr/>
      </dsp:nvSpPr>
      <dsp:spPr>
        <a:xfrm>
          <a:off x="0" y="368451"/>
          <a:ext cx="2384654" cy="1135265"/>
        </a:xfrm>
        <a:prstGeom prst="roundRect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2">
                  <a:lumMod val="50000"/>
                </a:schemeClr>
              </a:solidFill>
              <a:ea typeface="Malgun Gothic"/>
            </a:rPr>
            <a:t>до момента рождения</a:t>
          </a:r>
          <a:endParaRPr lang="ru-RU" altLang="zh-CN" sz="1500" kern="1200" dirty="0">
            <a:solidFill>
              <a:schemeClr val="accent2">
                <a:lumMod val="50000"/>
              </a:schemeClr>
            </a:solidFill>
            <a:ea typeface="Malgun Gothic"/>
          </a:endParaRPr>
        </a:p>
      </dsp:txBody>
      <dsp:txXfrm>
        <a:off x="55419" y="423870"/>
        <a:ext cx="2273816" cy="1024427"/>
      </dsp:txXfrm>
    </dsp:sp>
    <dsp:sp modelId="{C5B5914B-8AB6-4771-A93F-D09AC0096DB4}">
      <dsp:nvSpPr>
        <dsp:cNvPr id="0" name=""/>
        <dsp:cNvSpPr/>
      </dsp:nvSpPr>
      <dsp:spPr>
        <a:xfrm>
          <a:off x="0" y="1546917"/>
          <a:ext cx="2384654" cy="1135265"/>
        </a:xfrm>
        <a:prstGeom prst="roundRect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7030A0"/>
              </a:solidFill>
            </a:rPr>
            <a:t>первый год жизни ребенка</a:t>
          </a:r>
          <a:br>
            <a:rPr lang="ru-RU" sz="1500" kern="1200" dirty="0">
              <a:solidFill>
                <a:srgbClr val="7030A0"/>
              </a:solidFill>
            </a:rPr>
          </a:br>
          <a:endParaRPr lang="ru-RU" sz="1500" kern="1200" dirty="0">
            <a:solidFill>
              <a:srgbClr val="7030A0"/>
            </a:solidFill>
          </a:endParaRPr>
        </a:p>
      </dsp:txBody>
      <dsp:txXfrm>
        <a:off x="55419" y="1602336"/>
        <a:ext cx="2273816" cy="1024427"/>
      </dsp:txXfrm>
    </dsp:sp>
    <dsp:sp modelId="{39FBC20B-B2E8-45CD-AE8F-D228097FE755}">
      <dsp:nvSpPr>
        <dsp:cNvPr id="0" name=""/>
        <dsp:cNvSpPr/>
      </dsp:nvSpPr>
      <dsp:spPr>
        <a:xfrm>
          <a:off x="0" y="2725382"/>
          <a:ext cx="2384654" cy="1135265"/>
        </a:xfrm>
        <a:prstGeom prst="roundRect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0070C0"/>
              </a:solidFill>
            </a:rPr>
            <a:t>дошкольный возраст</a:t>
          </a:r>
          <a:br>
            <a:rPr lang="ru-RU" sz="1500" kern="1200" dirty="0">
              <a:solidFill>
                <a:srgbClr val="0070C0"/>
              </a:solidFill>
            </a:rPr>
          </a:br>
          <a:r>
            <a:rPr lang="ru-RU" sz="1500" kern="1200" dirty="0"/>
            <a:t> </a:t>
          </a:r>
          <a:br>
            <a:rPr lang="ru-RU" sz="1500" kern="1200" dirty="0"/>
          </a:br>
          <a:endParaRPr lang="ru-RU" sz="1500" kern="1200" dirty="0"/>
        </a:p>
      </dsp:txBody>
      <dsp:txXfrm>
        <a:off x="55419" y="2780801"/>
        <a:ext cx="2273816" cy="1024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9CE99-E74A-444C-A39C-5BEC0328D35B}">
      <dsp:nvSpPr>
        <dsp:cNvPr id="0" name=""/>
        <dsp:cNvSpPr/>
      </dsp:nvSpPr>
      <dsp:spPr>
        <a:xfrm>
          <a:off x="0" y="0"/>
          <a:ext cx="4616388" cy="33685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zh-CN" sz="1800" kern="1200" dirty="0"/>
        </a:p>
      </dsp:txBody>
      <dsp:txXfrm>
        <a:off x="98660" y="98660"/>
        <a:ext cx="4419068" cy="3171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A3FC-F893-42B1-9E01-340E24CC3CF3}">
      <dsp:nvSpPr>
        <dsp:cNvPr id="0" name=""/>
        <dsp:cNvSpPr/>
      </dsp:nvSpPr>
      <dsp:spPr>
        <a:xfrm>
          <a:off x="0" y="0"/>
          <a:ext cx="5862320" cy="2805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6500" kern="1200" dirty="0"/>
        </a:p>
      </dsp:txBody>
      <dsp:txXfrm>
        <a:off x="82167" y="82167"/>
        <a:ext cx="5697986" cy="2641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E0640-A4F6-484E-A8BF-3D99E160797D}">
      <dsp:nvSpPr>
        <dsp:cNvPr id="0" name=""/>
        <dsp:cNvSpPr/>
      </dsp:nvSpPr>
      <dsp:spPr>
        <a:xfrm>
          <a:off x="0" y="0"/>
          <a:ext cx="5862320" cy="44924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zh-CN" sz="6500" kern="1200" dirty="0"/>
        </a:p>
      </dsp:txBody>
      <dsp:txXfrm>
        <a:off x="131578" y="131578"/>
        <a:ext cx="5599164" cy="4229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44B32-B51E-4642-8FCA-BFE724E6A58B}">
      <dsp:nvSpPr>
        <dsp:cNvPr id="0" name=""/>
        <dsp:cNvSpPr/>
      </dsp:nvSpPr>
      <dsp:spPr>
        <a:xfrm>
          <a:off x="0" y="0"/>
          <a:ext cx="5862320" cy="44924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relaxedInse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zh-CN" sz="6500" kern="1200" dirty="0"/>
        </a:p>
      </dsp:txBody>
      <dsp:txXfrm>
        <a:off x="131578" y="131578"/>
        <a:ext cx="5599164" cy="42292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7E156-21C1-4AC6-A99A-8D6262366959}">
      <dsp:nvSpPr>
        <dsp:cNvPr id="0" name=""/>
        <dsp:cNvSpPr/>
      </dsp:nvSpPr>
      <dsp:spPr>
        <a:xfrm>
          <a:off x="0" y="0"/>
          <a:ext cx="5862320" cy="44924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zh-CN" sz="2300" kern="1200" dirty="0"/>
        </a:p>
      </dsp:txBody>
      <dsp:txXfrm>
        <a:off x="131578" y="131578"/>
        <a:ext cx="5599164" cy="4229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05-22T12:03:43.342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altLang="zh-CN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altLang="zh-CN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altLang="zh-CN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altLang="zh-CN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altLang="zh-CN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altLang="zh-CN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altLang="zh-CN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altLang="zh-CN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altLang="zh-CN"/>
              <a:t>Образец текста</a:t>
            </a:r>
          </a:p>
          <a:p>
            <a:pPr lvl="1" rtl="0"/>
            <a:r>
              <a:rPr lang="ru-RU" altLang="zh-CN"/>
              <a:t>Второй уровень</a:t>
            </a:r>
          </a:p>
          <a:p>
            <a:pPr lvl="2" rtl="0"/>
            <a:r>
              <a:rPr lang="ru-RU" altLang="zh-CN"/>
              <a:t>Третий уровень</a:t>
            </a:r>
          </a:p>
          <a:p>
            <a:pPr lvl="3" rtl="0"/>
            <a:r>
              <a:rPr lang="ru-RU" altLang="zh-CN"/>
              <a:t>Четвертый уровень</a:t>
            </a:r>
          </a:p>
          <a:p>
            <a:pPr lvl="4" rtl="0"/>
            <a:r>
              <a:rPr lang="ru-RU" altLang="zh-CN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altLang="zh-CN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altLang="zh-CN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altLang="zh-CN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altLang="zh-CN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altLang="zh-CN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altLang="zh-CN"/>
              <a:t>Образец текста</a:t>
            </a:r>
          </a:p>
          <a:p>
            <a:pPr lvl="1" rtl="0"/>
            <a:r>
              <a:rPr lang="ru-RU" altLang="zh-CN"/>
              <a:t>Второй уровень</a:t>
            </a:r>
          </a:p>
          <a:p>
            <a:pPr lvl="2" rtl="0"/>
            <a:r>
              <a:rPr lang="ru-RU" altLang="zh-CN"/>
              <a:t>Третий уровень</a:t>
            </a:r>
          </a:p>
          <a:p>
            <a:pPr lvl="3" rtl="0"/>
            <a:r>
              <a:rPr lang="ru-RU" altLang="zh-CN"/>
              <a:t>Четвертый уровень</a:t>
            </a:r>
          </a:p>
          <a:p>
            <a:pPr lvl="4" rtl="0"/>
            <a:r>
              <a:rPr lang="ru-RU" altLang="zh-CN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altLang="zh-CN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altLang="zh-CN"/>
              <a:t>Образец текста</a:t>
            </a:r>
          </a:p>
          <a:p>
            <a:pPr lvl="1" rtl="0"/>
            <a:r>
              <a:rPr lang="ru-RU" altLang="zh-CN"/>
              <a:t>Второй уровень</a:t>
            </a:r>
          </a:p>
          <a:p>
            <a:pPr lvl="2" rtl="0"/>
            <a:r>
              <a:rPr lang="ru-RU" altLang="zh-CN"/>
              <a:t>Третий уровень</a:t>
            </a:r>
          </a:p>
          <a:p>
            <a:pPr lvl="3" rtl="0"/>
            <a:r>
              <a:rPr lang="ru-RU" altLang="zh-CN"/>
              <a:t>Четвертый уровень</a:t>
            </a:r>
          </a:p>
          <a:p>
            <a:pPr lvl="4" rtl="0"/>
            <a:r>
              <a:rPr lang="ru-RU" altLang="zh-CN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altLang="zh-CN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altLang="zh-CN"/>
              <a:t>Образец текста</a:t>
            </a:r>
          </a:p>
          <a:p>
            <a:pPr lvl="1" rtl="0"/>
            <a:r>
              <a:rPr lang="ru-RU" altLang="zh-CN"/>
              <a:t>Второй уровень</a:t>
            </a:r>
          </a:p>
          <a:p>
            <a:pPr lvl="2" rtl="0"/>
            <a:r>
              <a:rPr lang="ru-RU" altLang="zh-CN"/>
              <a:t>Третий уровень</a:t>
            </a:r>
          </a:p>
          <a:p>
            <a:pPr lvl="3" rtl="0"/>
            <a:r>
              <a:rPr lang="ru-RU" altLang="zh-CN"/>
              <a:t>Четвертый уровень</a:t>
            </a:r>
          </a:p>
          <a:p>
            <a:pPr lvl="4" rtl="0"/>
            <a:r>
              <a:rPr lang="ru-RU" altLang="zh-CN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altLang="zh-CN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altLang="zh-CN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altLang="zh-CN"/>
              <a:t>Образец текста</a:t>
            </a:r>
          </a:p>
          <a:p>
            <a:pPr lvl="1" rtl="0"/>
            <a:r>
              <a:rPr lang="ru-RU" altLang="zh-CN"/>
              <a:t>Второй уровень</a:t>
            </a:r>
          </a:p>
          <a:p>
            <a:pPr lvl="2" rtl="0"/>
            <a:r>
              <a:rPr lang="ru-RU" altLang="zh-CN"/>
              <a:t>Третий уровень</a:t>
            </a:r>
          </a:p>
          <a:p>
            <a:pPr lvl="3" rtl="0"/>
            <a:r>
              <a:rPr lang="ru-RU" altLang="zh-CN"/>
              <a:t>Четвертый уровень</a:t>
            </a:r>
          </a:p>
          <a:p>
            <a:pPr lvl="4" rtl="0"/>
            <a:r>
              <a:rPr lang="ru-RU" altLang="zh-CN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altLang="zh-CN"/>
              <a:t>Образец текста</a:t>
            </a:r>
          </a:p>
          <a:p>
            <a:pPr lvl="1" rtl="0"/>
            <a:r>
              <a:rPr lang="ru-RU" altLang="zh-CN"/>
              <a:t>Второй уровень</a:t>
            </a:r>
          </a:p>
          <a:p>
            <a:pPr lvl="2" rtl="0"/>
            <a:r>
              <a:rPr lang="ru-RU" altLang="zh-CN"/>
              <a:t>Третий уровень</a:t>
            </a:r>
          </a:p>
          <a:p>
            <a:pPr lvl="3" rtl="0"/>
            <a:r>
              <a:rPr lang="ru-RU" altLang="zh-CN"/>
              <a:t>Четвертый уровень</a:t>
            </a:r>
          </a:p>
          <a:p>
            <a:pPr lvl="4" rtl="0"/>
            <a:r>
              <a:rPr lang="ru-RU" altLang="zh-CN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altLang="zh-CN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altLang="zh-CN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altLang="zh-CN"/>
              <a:t>Образец текста</a:t>
            </a:r>
          </a:p>
          <a:p>
            <a:pPr lvl="1" rtl="0"/>
            <a:r>
              <a:rPr lang="ru-RU" altLang="zh-CN"/>
              <a:t>Второй уровень</a:t>
            </a:r>
          </a:p>
          <a:p>
            <a:pPr lvl="2" rtl="0"/>
            <a:r>
              <a:rPr lang="ru-RU" altLang="zh-CN"/>
              <a:t>Третий уровень</a:t>
            </a:r>
          </a:p>
          <a:p>
            <a:pPr lvl="3" rtl="0"/>
            <a:r>
              <a:rPr lang="ru-RU" altLang="zh-CN"/>
              <a:t>Четвертый уровень</a:t>
            </a:r>
          </a:p>
          <a:p>
            <a:pPr lvl="4" rtl="0"/>
            <a:r>
              <a:rPr lang="ru-RU" altLang="zh-CN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altLang="zh-CN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altLang="zh-CN"/>
              <a:t>Образец текста</a:t>
            </a:r>
          </a:p>
          <a:p>
            <a:pPr lvl="1" rtl="0"/>
            <a:r>
              <a:rPr lang="ru-RU" altLang="zh-CN"/>
              <a:t>Второй уровень</a:t>
            </a:r>
          </a:p>
          <a:p>
            <a:pPr lvl="2" rtl="0"/>
            <a:r>
              <a:rPr lang="ru-RU" altLang="zh-CN"/>
              <a:t>Третий уровень</a:t>
            </a:r>
          </a:p>
          <a:p>
            <a:pPr lvl="3" rtl="0"/>
            <a:r>
              <a:rPr lang="ru-RU" altLang="zh-CN"/>
              <a:t>Четвертый уровень</a:t>
            </a:r>
          </a:p>
          <a:p>
            <a:pPr lvl="4" rtl="0"/>
            <a:r>
              <a:rPr lang="ru-RU" altLang="zh-CN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altLang="zh-CN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altLang="zh-CN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altLang="zh-CN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altLang="zh-CN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altLang="zh-CN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altLang="zh-CN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altLang="zh-CN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altLang="zh-CN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altLang="zh-CN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altLang="zh-CN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altLang="zh-CN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altLang="zh-CN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altLang="zh-CN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Layout" Target="../diagrams/layout6.xml"/><Relationship Id="rId7" Type="http://schemas.openxmlformats.org/officeDocument/2006/relationships/customXml" Target="../ink/ink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Franklin Gothic Medium"/>
                <a:ea typeface="Malgun Gothic"/>
              </a:rPr>
              <a:t>Консультация психолога</a:t>
            </a:r>
          </a:p>
          <a:p>
            <a:pPr rtl="0"/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F3483FB-A37A-4DA3-9FB6-D42DD6088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2970" y="1752600"/>
            <a:ext cx="7720643" cy="18288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3"/>
                </a:solidFill>
              </a:rPr>
              <a:t>Формирование коммуникативных навыков у детей от 3 до 7 лет.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13692A2-6C8B-4CD5-BF09-CBE53F13B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349371"/>
              </p:ext>
            </p:extLst>
          </p:nvPr>
        </p:nvGraphicFramePr>
        <p:xfrm>
          <a:off x="4180840" y="1182793"/>
          <a:ext cx="5862320" cy="44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88382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13692A2-6C8B-4CD5-BF09-CBE53F13B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824587"/>
              </p:ext>
            </p:extLst>
          </p:nvPr>
        </p:nvGraphicFramePr>
        <p:xfrm>
          <a:off x="4180840" y="1182793"/>
          <a:ext cx="5862320" cy="44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49254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F18A18-2BE9-4021-B88C-A23DEBE2B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5" r="100000">
                        <a14:foregroundMark x1="1000" y1="1200" x2="8875" y2="12400"/>
                        <a14:foregroundMark x1="20500" y1="5467" x2="24750" y2="12800"/>
                        <a14:foregroundMark x1="29000" y1="3867" x2="33750" y2="15067"/>
                        <a14:foregroundMark x1="26875" y1="13733" x2="36625" y2="5867"/>
                        <a14:foregroundMark x1="2750" y1="15733" x2="2750" y2="15733"/>
                        <a14:foregroundMark x1="2125" y1="16667" x2="7875" y2="14800"/>
                        <a14:foregroundMark x1="44125" y1="13067" x2="49750" y2="18933"/>
                        <a14:foregroundMark x1="57125" y1="6933" x2="52250" y2="18267"/>
                        <a14:foregroundMark x1="53375" y1="21600" x2="59750" y2="20533"/>
                        <a14:foregroundMark x1="65750" y1="26933" x2="63250" y2="37067"/>
                        <a14:foregroundMark x1="67250" y1="2267" x2="70125" y2="9867"/>
                        <a14:foregroundMark x1="61500" y1="2400" x2="64125" y2="7467"/>
                        <a14:foregroundMark x1="9750" y1="25733" x2="8875" y2="39733"/>
                        <a14:foregroundMark x1="18125" y1="16667" x2="23375" y2="14933"/>
                        <a14:foregroundMark x1="19250" y1="25867" x2="17625" y2="34133"/>
                        <a14:foregroundMark x1="16750" y1="37600" x2="18000" y2="44133"/>
                        <a14:foregroundMark x1="39000" y1="38133" x2="40875" y2="45067"/>
                        <a14:foregroundMark x1="35125" y1="46133" x2="39625" y2="46800"/>
                        <a14:foregroundMark x1="2750" y1="29467" x2="9625" y2="25200"/>
                        <a14:foregroundMark x1="54000" y1="33867" x2="61125" y2="36667"/>
                        <a14:foregroundMark x1="72750" y1="10267" x2="78750" y2="15733"/>
                        <a14:foregroundMark x1="82875" y1="8800" x2="81125" y2="14933"/>
                        <a14:foregroundMark x1="82625" y1="17467" x2="91750" y2="16000"/>
                        <a14:foregroundMark x1="92000" y1="50000" x2="97625" y2="46400"/>
                        <a14:foregroundMark x1="88000" y1="61600" x2="96375" y2="54133"/>
                        <a14:foregroundMark x1="90500" y1="51867" x2="96625" y2="53733"/>
                        <a14:foregroundMark x1="19750" y1="56267" x2="29750" y2="51467"/>
                        <a14:foregroundMark x1="32625" y1="53600" x2="34875" y2="64800"/>
                        <a14:foregroundMark x1="27875" y1="58533" x2="32375" y2="53200"/>
                        <a14:foregroundMark x1="86500" y1="25200" x2="89500" y2="30000"/>
                        <a14:foregroundMark x1="91250" y1="30933" x2="98625" y2="23067"/>
                        <a14:foregroundMark x1="93125" y1="21333" x2="99000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32534" y="954347"/>
            <a:ext cx="5766935" cy="540650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41D0A8-2788-4BF7-BA0D-CCA7C624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31472514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 за внимание!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535" y="806611"/>
            <a:ext cx="6858002" cy="2165231"/>
          </a:xfrm>
          <a:noFill/>
          <a:ln>
            <a:noFill/>
          </a:ln>
        </p:spPr>
        <p:txBody>
          <a:bodyPr rtlCol="0">
            <a:normAutofit fontScale="90000"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Book Antiqua"/>
                <a:ea typeface="+mj-lt"/>
                <a:cs typeface="+mj-lt"/>
              </a:rPr>
              <a:t>Коммуникация</a:t>
            </a:r>
            <a:r>
              <a:rPr lang="ru-RU" sz="3200" dirty="0">
                <a:latin typeface="Book Antiqua"/>
                <a:ea typeface="+mj-lt"/>
                <a:cs typeface="+mj-lt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Book Antiqua"/>
                <a:ea typeface="+mj-lt"/>
                <a:cs typeface="+mj-lt"/>
              </a:rPr>
              <a:t>– это процесс общения и передачи информации между людьми и их группами в виде устных и письменных сообщений, языка телодвижений и параметров речи</a:t>
            </a:r>
            <a:r>
              <a:rPr lang="ru-RU" sz="3200" dirty="0">
                <a:ea typeface="+mj-lt"/>
                <a:cs typeface="+mj-lt"/>
              </a:rPr>
              <a:t>.</a:t>
            </a:r>
            <a:r>
              <a:rPr lang="ru-RU" dirty="0">
                <a:ea typeface="+mj-lt"/>
                <a:cs typeface="+mj-lt"/>
              </a:rPr>
              <a:t> </a:t>
            </a: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C8B3D-02D2-415E-A5DB-1E647DE13DB7}"/>
              </a:ext>
            </a:extLst>
          </p:cNvPr>
          <p:cNvSpPr txBox="1"/>
          <p:nvPr/>
        </p:nvSpPr>
        <p:spPr>
          <a:xfrm>
            <a:off x="3272287" y="3315419"/>
            <a:ext cx="702765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Коммуникативные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навыки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это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способность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человека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взаимодействовать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с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другими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людьми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адекватно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интерпретируя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получаемую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информацию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, а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также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правильно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ее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передавая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9EC2C7-D748-4E9F-8127-11CB2E52F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2121" y1="17600" x2="32121" y2="17600"/>
                        <a14:foregroundMark x1="39394" y1="4500" x2="39394" y2="4500"/>
                        <a14:foregroundMark x1="52242" y1="1900" x2="52242" y2="1900"/>
                        <a14:foregroundMark x1="58667" y1="14800" x2="58667" y2="14800"/>
                        <a14:foregroundMark x1="42182" y1="31100" x2="42182" y2="31100"/>
                        <a14:foregroundMark x1="87879" y1="21000" x2="87879" y2="21000"/>
                        <a14:foregroundMark x1="84848" y1="34000" x2="84848" y2="34000"/>
                        <a14:foregroundMark x1="62424" y1="39200" x2="62424" y2="39200"/>
                        <a14:foregroundMark x1="48364" y1="34400" x2="48364" y2="34400"/>
                        <a14:foregroundMark x1="48364" y1="40900" x2="48364" y2="40900"/>
                        <a14:foregroundMark x1="36242" y1="41200" x2="36242" y2="41200"/>
                        <a14:foregroundMark x1="31030" y1="30200" x2="31030" y2="30200"/>
                        <a14:foregroundMark x1="13818" y1="33800" x2="13818" y2="33800"/>
                        <a14:foregroundMark x1="17091" y1="21200" x2="17091" y2="21200"/>
                        <a14:foregroundMark x1="8000" y1="45000" x2="8000" y2="45000"/>
                        <a14:foregroundMark x1="26303" y1="55000" x2="26303" y2="55000"/>
                        <a14:foregroundMark x1="29333" y1="67600" x2="29333" y2="67600"/>
                        <a14:foregroundMark x1="44242" y1="70700" x2="44242" y2="70700"/>
                        <a14:foregroundMark x1="41091" y1="58100" x2="41091" y2="58100"/>
                        <a14:foregroundMark x1="41455" y1="51100" x2="41455" y2="51100"/>
                        <a14:foregroundMark x1="68121" y1="71500" x2="68121" y2="71500"/>
                        <a14:foregroundMark x1="86788" y1="63600" x2="86788" y2="63600"/>
                        <a14:foregroundMark x1="53818" y1="90100" x2="53818" y2="90100"/>
                        <a14:foregroundMark x1="63758" y1="52000" x2="63758" y2="52000"/>
                        <a14:foregroundMark x1="85697" y1="50200" x2="85697" y2="50200"/>
                        <a14:foregroundMark x1="53818" y1="94600" x2="53818" y2="94600"/>
                        <a14:foregroundMark x1="53939" y1="84800" x2="53939" y2="84800"/>
                        <a14:foregroundMark x1="62545" y1="59500" x2="62545" y2="59500"/>
                        <a14:foregroundMark x1="68121" y1="70700" x2="68121" y2="70700"/>
                        <a14:foregroundMark x1="82788" y1="52200" x2="82788" y2="52200"/>
                        <a14:foregroundMark x1="18545" y1="44100" x2="18545" y2="44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210" y="1330697"/>
            <a:ext cx="4536398" cy="54986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6AE8B-7E45-42F5-B9D2-9CFCB9DF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15993"/>
          </a:xfrm>
        </p:spPr>
        <p:txBody>
          <a:bodyPr>
            <a:normAutofit fontScale="90000"/>
          </a:bodyPr>
          <a:lstStyle/>
          <a:p>
            <a:r>
              <a:rPr lang="ru-RU" altLang="zh-CN" sz="2400" dirty="0"/>
              <a:t>Педагогические методы развития коммуникативных навыков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C0D6D6-0233-4E03-9BCC-68877D5BA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283291"/>
              </p:ext>
            </p:extLst>
          </p:nvPr>
        </p:nvGraphicFramePr>
        <p:xfrm>
          <a:off x="419402" y="1079404"/>
          <a:ext cx="11766412" cy="555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733994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9EC2C7-D748-4E9F-8127-11CB2E52F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2121" y1="17600" x2="32121" y2="17600"/>
                        <a14:foregroundMark x1="39394" y1="4500" x2="39394" y2="4500"/>
                        <a14:foregroundMark x1="52242" y1="1900" x2="52242" y2="1900"/>
                        <a14:foregroundMark x1="58667" y1="14800" x2="58667" y2="14800"/>
                        <a14:foregroundMark x1="42182" y1="31100" x2="42182" y2="31100"/>
                        <a14:foregroundMark x1="87879" y1="21000" x2="87879" y2="21000"/>
                        <a14:foregroundMark x1="84848" y1="34000" x2="84848" y2="34000"/>
                        <a14:foregroundMark x1="62424" y1="39200" x2="62424" y2="39200"/>
                        <a14:foregroundMark x1="48364" y1="34400" x2="48364" y2="34400"/>
                        <a14:foregroundMark x1="48364" y1="40900" x2="48364" y2="40900"/>
                        <a14:foregroundMark x1="36242" y1="41200" x2="36242" y2="41200"/>
                        <a14:foregroundMark x1="31030" y1="30200" x2="31030" y2="30200"/>
                        <a14:foregroundMark x1="13818" y1="33800" x2="13818" y2="33800"/>
                        <a14:foregroundMark x1="17091" y1="21200" x2="17091" y2="21200"/>
                        <a14:foregroundMark x1="8000" y1="45000" x2="8000" y2="45000"/>
                        <a14:foregroundMark x1="26303" y1="55000" x2="26303" y2="55000"/>
                        <a14:foregroundMark x1="29333" y1="67600" x2="29333" y2="67600"/>
                        <a14:foregroundMark x1="44242" y1="70700" x2="44242" y2="70700"/>
                        <a14:foregroundMark x1="41091" y1="58100" x2="41091" y2="58100"/>
                        <a14:foregroundMark x1="41455" y1="51100" x2="41455" y2="51100"/>
                        <a14:foregroundMark x1="68121" y1="71500" x2="68121" y2="71500"/>
                        <a14:foregroundMark x1="86788" y1="63600" x2="86788" y2="63600"/>
                        <a14:foregroundMark x1="53818" y1="90100" x2="53818" y2="90100"/>
                        <a14:foregroundMark x1="63758" y1="52000" x2="63758" y2="52000"/>
                        <a14:foregroundMark x1="85697" y1="50200" x2="85697" y2="50200"/>
                        <a14:foregroundMark x1="53818" y1="94600" x2="53818" y2="94600"/>
                        <a14:foregroundMark x1="53939" y1="84800" x2="53939" y2="84800"/>
                        <a14:foregroundMark x1="62545" y1="59500" x2="62545" y2="59500"/>
                        <a14:foregroundMark x1="68121" y1="70700" x2="68121" y2="70700"/>
                        <a14:foregroundMark x1="82788" y1="52200" x2="82788" y2="52200"/>
                        <a14:foregroundMark x1="18545" y1="44100" x2="18545" y2="44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210" y="1330697"/>
            <a:ext cx="4536398" cy="54986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6AE8B-7E45-42F5-B9D2-9CFCB9DF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9684590" cy="1219200"/>
          </a:xfrm>
        </p:spPr>
        <p:txBody>
          <a:bodyPr/>
          <a:lstStyle/>
          <a:p>
            <a:r>
              <a:rPr lang="ru-RU" sz="3200" dirty="0">
                <a:ea typeface="+mj-lt"/>
                <a:cs typeface="+mj-lt"/>
              </a:rPr>
              <a:t>Способы и приемы развития коммуникативных навыков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C0D6D6-0233-4E03-9BCC-68877D5BA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680064"/>
              </p:ext>
            </p:extLst>
          </p:nvPr>
        </p:nvGraphicFramePr>
        <p:xfrm>
          <a:off x="1282043" y="1740763"/>
          <a:ext cx="10759997" cy="46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68542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6AE8B-7E45-42F5-B9D2-9CFCB9DF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1" y="1713783"/>
            <a:ext cx="6622215" cy="370648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B050"/>
                </a:solidFill>
                <a:ea typeface="+mj-lt"/>
                <a:cs typeface="+mj-lt"/>
              </a:rPr>
              <a:t>Семья - первый институт воспитания и обучения</a:t>
            </a:r>
            <a:r>
              <a:rPr lang="ru-RU" sz="2800" dirty="0">
                <a:ea typeface="+mj-lt"/>
                <a:cs typeface="+mj-lt"/>
              </a:rPr>
              <a:t>.</a:t>
            </a:r>
            <a:br>
              <a:rPr lang="ru-RU" sz="2800" dirty="0">
                <a:ea typeface="+mj-lt"/>
                <a:cs typeface="+mj-lt"/>
              </a:rPr>
            </a:br>
            <a:r>
              <a:rPr lang="ru-RU" sz="2000" dirty="0">
                <a:ea typeface="+mj-lt"/>
                <a:cs typeface="+mj-lt"/>
              </a:rPr>
              <a:t> </a:t>
            </a:r>
            <a:br>
              <a:rPr lang="ru-RU" sz="2000" dirty="0">
                <a:ea typeface="+mj-lt"/>
                <a:cs typeface="+mj-lt"/>
              </a:rPr>
            </a:br>
            <a:br>
              <a:rPr lang="ru-RU" sz="2000" dirty="0">
                <a:ea typeface="+mj-lt"/>
                <a:cs typeface="+mj-lt"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ea typeface="+mj-lt"/>
                <a:cs typeface="+mj-lt"/>
              </a:rPr>
              <a:t>Первая ступень овладения родным языком, который является и средством и источником нравственного, эстетического, интеллектуального, эмоционального развития ребенка, формирует его как гармонично развитую личность</a:t>
            </a:r>
            <a:r>
              <a:rPr lang="ru-RU" sz="2800" dirty="0">
                <a:ea typeface="+mj-lt"/>
                <a:cs typeface="+mj-lt"/>
              </a:rPr>
              <a:t>.</a:t>
            </a:r>
            <a:br>
              <a:rPr lang="ru-RU" sz="2800" dirty="0">
                <a:ea typeface="+mj-lt"/>
                <a:cs typeface="+mj-lt"/>
              </a:rPr>
            </a:br>
            <a:r>
              <a:rPr lang="ru-RU" sz="2800" dirty="0">
                <a:ea typeface="+mj-lt"/>
                <a:cs typeface="+mj-lt"/>
              </a:rPr>
              <a:t> </a:t>
            </a:r>
            <a:br>
              <a:rPr lang="ru-RU" sz="2800" dirty="0">
                <a:ea typeface="+mj-lt"/>
                <a:cs typeface="+mj-lt"/>
              </a:rPr>
            </a:br>
            <a:endParaRPr lang="ru-RU" sz="2000" dirty="0">
              <a:ea typeface="+mj-lt"/>
              <a:cs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79C6DF-8CE1-4304-A1FF-1C33BE056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5" r="100000">
                        <a14:foregroundMark x1="1000" y1="1200" x2="8875" y2="12400"/>
                        <a14:foregroundMark x1="20500" y1="5467" x2="24750" y2="12800"/>
                        <a14:foregroundMark x1="29000" y1="3867" x2="33750" y2="15067"/>
                        <a14:foregroundMark x1="26875" y1="13733" x2="36625" y2="5867"/>
                        <a14:foregroundMark x1="2750" y1="15733" x2="2750" y2="15733"/>
                        <a14:foregroundMark x1="2125" y1="16667" x2="7875" y2="14800"/>
                        <a14:foregroundMark x1="44125" y1="13067" x2="49750" y2="18933"/>
                        <a14:foregroundMark x1="57125" y1="6933" x2="52250" y2="18267"/>
                        <a14:foregroundMark x1="53375" y1="21600" x2="59750" y2="20533"/>
                        <a14:foregroundMark x1="65750" y1="26933" x2="63250" y2="37067"/>
                        <a14:foregroundMark x1="67250" y1="2267" x2="70125" y2="9867"/>
                        <a14:foregroundMark x1="61500" y1="2400" x2="64125" y2="7467"/>
                        <a14:foregroundMark x1="9750" y1="25733" x2="8875" y2="39733"/>
                        <a14:foregroundMark x1="18125" y1="16667" x2="23375" y2="14933"/>
                        <a14:foregroundMark x1="19250" y1="25867" x2="17625" y2="34133"/>
                        <a14:foregroundMark x1="16750" y1="37600" x2="18000" y2="44133"/>
                        <a14:foregroundMark x1="39000" y1="38133" x2="40875" y2="45067"/>
                        <a14:foregroundMark x1="35125" y1="46133" x2="39625" y2="46800"/>
                        <a14:foregroundMark x1="2750" y1="29467" x2="9625" y2="25200"/>
                        <a14:foregroundMark x1="54000" y1="33867" x2="61125" y2="36667"/>
                        <a14:foregroundMark x1="72750" y1="10267" x2="78750" y2="15733"/>
                        <a14:foregroundMark x1="82875" y1="8800" x2="81125" y2="14933"/>
                        <a14:foregroundMark x1="82625" y1="17467" x2="91750" y2="16000"/>
                        <a14:foregroundMark x1="92000" y1="50000" x2="97625" y2="46400"/>
                        <a14:foregroundMark x1="88000" y1="61600" x2="96375" y2="54133"/>
                        <a14:foregroundMark x1="90500" y1="51867" x2="96625" y2="53733"/>
                        <a14:foregroundMark x1="19750" y1="56267" x2="29750" y2="51467"/>
                        <a14:foregroundMark x1="32625" y1="53600" x2="34875" y2="64800"/>
                        <a14:foregroundMark x1="27875" y1="58533" x2="32375" y2="53200"/>
                        <a14:foregroundMark x1="86500" y1="25200" x2="89500" y2="30000"/>
                        <a14:foregroundMark x1="91250" y1="30933" x2="98625" y2="23067"/>
                        <a14:foregroundMark x1="93125" y1="21333" x2="99000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32" y="1996440"/>
            <a:ext cx="5185664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5180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31967" y="434196"/>
            <a:ext cx="7542365" cy="12192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Стадии формирования речи ребенка в семье:</a:t>
            </a:r>
            <a:br>
              <a:rPr lang="ru-RU" sz="2400" b="1" dirty="0"/>
            </a:br>
            <a:endParaRPr lang="en-US">
              <a:ea typeface="+mj-lt"/>
              <a:cs typeface="+mj-lt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6FFBE68-1667-4E9A-AD6F-F87D2A63E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554294"/>
              </p:ext>
            </p:extLst>
          </p:nvPr>
        </p:nvGraphicFramePr>
        <p:xfrm>
          <a:off x="418233" y="1695091"/>
          <a:ext cx="2384655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F078E7C-BF31-4861-8653-84F111A8D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41687"/>
              </p:ext>
            </p:extLst>
          </p:nvPr>
        </p:nvGraphicFramePr>
        <p:xfrm>
          <a:off x="7324078" y="1571348"/>
          <a:ext cx="4616388" cy="336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07557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13692A2-6C8B-4CD5-BF09-CBE53F13B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467511"/>
              </p:ext>
            </p:extLst>
          </p:nvPr>
        </p:nvGraphicFramePr>
        <p:xfrm>
          <a:off x="4180840" y="1182793"/>
          <a:ext cx="5862320" cy="44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11134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13692A2-6C8B-4CD5-BF09-CBE53F13B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538619"/>
              </p:ext>
            </p:extLst>
          </p:nvPr>
        </p:nvGraphicFramePr>
        <p:xfrm>
          <a:off x="4180840" y="1182793"/>
          <a:ext cx="5862320" cy="44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18D571-7564-4FE2-8D63-8AC5C8A02535}"/>
              </a:ext>
            </a:extLst>
          </p:cNvPr>
          <p:cNvSpPr txBox="1"/>
          <p:nvPr/>
        </p:nvSpPr>
        <p:spPr>
          <a:xfrm rot="20156274">
            <a:off x="2840275" y="2738522"/>
            <a:ext cx="119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/>
              <a:t> 2 года</a:t>
            </a:r>
            <a:endParaRPr lang="zh-CN" altLang="en-US" sz="2000" dirty="0"/>
          </a:p>
        </p:txBody>
      </p:sp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id="{C017D4BE-CA35-4831-9059-458F1276E9F9}"/>
              </a:ext>
            </a:extLst>
          </p:cNvPr>
          <p:cNvCxnSpPr/>
          <p:nvPr/>
        </p:nvCxnSpPr>
        <p:spPr>
          <a:xfrm rot="5400000" flipV="1">
            <a:off x="3506400" y="2943720"/>
            <a:ext cx="180000" cy="720000"/>
          </a:xfrm>
          <a:prstGeom prst="curvedConnector2">
            <a:avLst/>
          </a:prstGeom>
          <a:solidFill>
            <a:srgbClr val="000000">
              <a:alpha val="75000"/>
            </a:srgbClr>
          </a:solidFill>
          <a:ln w="126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28D27F69-B095-423E-865D-621FBAE9F4D7}"/>
                  </a:ext>
                </a:extLst>
              </p14:cNvPr>
              <p14:cNvContentPartPr/>
              <p14:nvPr/>
            </p14:nvContentPartPr>
            <p14:xfrm>
              <a:off x="12561753" y="3710793"/>
              <a:ext cx="36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28D27F69-B095-423E-865D-621FBAE9F4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55633" y="370467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AC9355F-7709-407C-90CE-51352AE0587B}"/>
              </a:ext>
            </a:extLst>
          </p:cNvPr>
          <p:cNvSpPr txBox="1"/>
          <p:nvPr/>
        </p:nvSpPr>
        <p:spPr>
          <a:xfrm rot="20636520">
            <a:off x="2757534" y="4191739"/>
            <a:ext cx="119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/>
              <a:t> 3 года</a:t>
            </a:r>
            <a:endParaRPr lang="zh-CN" altLang="en-US" sz="2000" dirty="0"/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C9C751DF-EC05-40C9-8A36-0488454266EB}"/>
              </a:ext>
            </a:extLst>
          </p:cNvPr>
          <p:cNvCxnSpPr>
            <a:cxnSpLocks/>
          </p:cNvCxnSpPr>
          <p:nvPr/>
        </p:nvCxnSpPr>
        <p:spPr>
          <a:xfrm>
            <a:off x="3316605" y="4547235"/>
            <a:ext cx="773559" cy="188493"/>
          </a:xfrm>
          <a:prstGeom prst="curvedConnector3">
            <a:avLst>
              <a:gd name="adj1" fmla="val 50000"/>
            </a:avLst>
          </a:prstGeom>
          <a:solidFill>
            <a:srgbClr val="000000">
              <a:alpha val="75000"/>
            </a:srgbClr>
          </a:solidFill>
          <a:ln w="126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9888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308</TotalTime>
  <Words>232</Words>
  <Application>Microsoft Office PowerPoint</Application>
  <PresentationFormat>Широкоэкранный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Природа 16 х 9</vt:lpstr>
      <vt:lpstr>Формирование коммуникативных навыков у детей от 3 до 7 лет.</vt:lpstr>
      <vt:lpstr>Коммуникация – это процесс общения и передачи информации между людьми и их группами в виде устных и письменных сообщений, языка телодвижений и параметров речи. </vt:lpstr>
      <vt:lpstr>Педагогические методы развития коммуникативных навыков</vt:lpstr>
      <vt:lpstr>Способы и приемы развития коммуникативных навыков</vt:lpstr>
      <vt:lpstr>Семья - первый институт воспитания и обучения.    Первая ступень овладения родным языком, который является и средством и источником нравственного, эстетического, интеллектуального, эмоционального развития ребенка, формирует его как гармонично развитую личность.   </vt:lpstr>
      <vt:lpstr>Стадии формирования речи ребенка в семье: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и нормы речевого развития дошкольников</dc:title>
  <dc:creator>Elina Ubasheeva</dc:creator>
  <cp:lastModifiedBy>Elina Ubasheeva</cp:lastModifiedBy>
  <cp:revision>309</cp:revision>
  <dcterms:created xsi:type="dcterms:W3CDTF">2020-05-22T05:12:42Z</dcterms:created>
  <dcterms:modified xsi:type="dcterms:W3CDTF">2020-05-31T13:54:56Z</dcterms:modified>
</cp:coreProperties>
</file>