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01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2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00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6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8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585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47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49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29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835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8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56984" cy="1971651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МБДОУ №35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Алые паруса"</a:t>
            </a:r>
            <a:r>
              <a:rPr lang="ru-RU" dirty="0"/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780928"/>
            <a:ext cx="6768752" cy="1752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Краткосрочный проект «Домашние животные»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66124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 выполнила: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 Тарасова А.В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3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Художественное творчество: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рисование «Овечка», </a:t>
            </a:r>
          </a:p>
          <a:p>
            <a:pPr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аппликация «Коровка-Буренка», </a:t>
            </a:r>
          </a:p>
          <a:p>
            <a:pPr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ручной труд Оригами «Собачка».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Консультации: «Консультации: «Если ребёнок мечтает о домашнем питомце».</a:t>
            </a:r>
          </a:p>
          <a:p>
            <a:pPr>
              <a:buFontTx/>
              <a:buChar char="-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Фотовыставка «Наши домашние любимцы»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Заключительный этап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1845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Обработка полученной в ходе проектной деятельности информации и ее оформление на основе детских фотографий с домашними животными и его озвучивание детьми (дети читают стихи или рассказывают о питомцах из альбома).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6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544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Анализируя проделанную работу, можно сделать вывод, что благодаря данному проекту произошло закрепление и углубление знаний детей по теме «Домашние животные». У детей сформировалось понимание тесной взаимосвязи человека и животного. Участников проекта ждала интересная работа: они узнали, сколько семей в их группе имеет домашних животных и каких; какие виды домашних питомцев наиболее популярны в семьях; какие домашние животные чаще всего являются героями русского фольклора; что нужно делать, чтобы нашим питомцам жилось хорошо.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1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586551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13.11.2023г. Художественно-эстетическое развитие. Рисование “Овечка” </a:t>
            </a:r>
          </a:p>
          <a:p>
            <a:pPr marL="0" indent="0"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закрепить знания детей об овечке, об ее образе жизни, внешнем виде.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52896"/>
            <a:ext cx="437760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11752"/>
            <a:ext cx="424847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25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596612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14.11.2023г. Пересказ рассказа 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Сутеева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“Три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котѐнка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0" indent="0"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учить пересказывать рассказ с опорой на сюжетные картинки.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7992888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6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593752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15.11.2023г. Художественно-эстетическое развитие. Аппликация “Коровка-Буренка”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6" y="1196752"/>
            <a:ext cx="416843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04" y="1196752"/>
            <a:ext cx="2740912" cy="265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44" y="3879050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1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16.11.2023 Чтение сказок про животных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88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17.11.2023 Фотовыставка «Мое любимое домашнее животное»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3120"/>
            <a:ext cx="406794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4176464" cy="509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9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68" y="1628800"/>
            <a:ext cx="8964488" cy="41044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/>
              <a:t>СПАСИБО ЗА ВНИМАНИЕ!</a:t>
            </a:r>
            <a:endParaRPr lang="ru-RU" sz="9600" b="1" dirty="0"/>
          </a:p>
        </p:txBody>
      </p:sp>
    </p:spTree>
    <p:extLst>
      <p:ext uri="{BB962C8B-B14F-4D97-AF65-F5344CB8AC3E}">
        <p14:creationId xmlns:p14="http://schemas.microsoft.com/office/powerpoint/2010/main" val="8093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12974"/>
          </a:xfrm>
        </p:spPr>
        <p:txBody>
          <a:bodyPr/>
          <a:lstStyle/>
          <a:p>
            <a:r>
              <a:rPr lang="ru-RU" dirty="0" smtClean="0"/>
              <a:t>Актуальность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640960" cy="525658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Воспитание бережного и заботливого отношения к животным имеет большое значение в дошкольный период в жизни ребенка. Мир животных чрезвычайно привлекателен, животные в доме - важный фактор воспитания. Это не удивительно, ведь каждой матери и каждому отцу хочется, чтобы их дети были добрыми, сердечными, отзывчивыми. По словам ученого "Не может быть добрым человек, который не любит животных, который никогда не проявил о них заботу". Вовлекая ребенка в совместную деятельность по уходу за домашними питомцами, взрослые развивают в нем чуткость, умение понимать другую жизнь, побуждают к сочувствию, воспитывают готовность помогать делом.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3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Тип проекта: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-познавательный:</a:t>
            </a:r>
          </a:p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информационно-творческий.</a:t>
            </a:r>
          </a:p>
          <a:p>
            <a:pPr marL="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родолжительность: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краткосрочный, 1 неделя </a:t>
            </a:r>
          </a:p>
          <a:p>
            <a:pPr marL="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частники проекта: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дети старшей группы (5-6лет), воспитатель.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формирование представлений детей о домашних животных, воспитывать бережное отношение к ним.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1.Уточнить представления детей о домашних животных, их внешнем виде, какие голоса подают, где живут, чем питаются, какую пользу приносят.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2.Воспитывать гуманное отношение к животным. 3.Развивать речь, мышление, любознательность, воображение, обогащать словарный запас. 4.Воспитывать интерес и любовь к устному народному творчеству посредством сказок.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4807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Предполагаемый результат: 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Развитие у детей устойчивого интереса к представителям животного мира – домашним животным. </a:t>
            </a:r>
          </a:p>
          <a:p>
            <a:pPr marL="514350" indent="-514350">
              <a:buAutoNum type="arabicPeriod"/>
            </a:pPr>
            <a:r>
              <a:rPr lang="ru-RU" dirty="0" smtClean="0"/>
              <a:t>Активное включение родителей в педагогический процесс ДОУ, укрепление заинтересованности в сотрудничестве с детским садом. </a:t>
            </a:r>
          </a:p>
          <a:p>
            <a:pPr marL="514350" indent="-514350">
              <a:buAutoNum type="arabicPeriod"/>
            </a:pPr>
            <a:r>
              <a:rPr lang="ru-RU" dirty="0" smtClean="0"/>
              <a:t>Расширение знаний детей об особенностях домашних животных, их роли в жизни человека, на формирование у детей навыков группировки объектов природы по признакам: домашние – дикие.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1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Этапы проекта: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-Подготовительный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-Основной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-Заключительный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12974"/>
          </a:xfrm>
        </p:spPr>
        <p:txBody>
          <a:bodyPr/>
          <a:lstStyle/>
          <a:p>
            <a:r>
              <a:rPr lang="ru-RU" b="1" dirty="0" smtClean="0"/>
              <a:t>Подготовительный этап: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Знакомство участников с содержанием проекта. Обозначение, определение цели проекта и его мотивация. Подбор методической, познавательной, художественной литературы, иллюстрационного и игрового материала по теме проекта «Беседа о домашних питомцах».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 о домашних животных. Загадки о домашних животных. Воспитатель предлагает детям сфотографироваться дома со своими животными и подготовить интересные рассказы о них.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Чтение художественной литературы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Сказки: “Коза - Дереза”, русская народная сказка "Кот - серый лоб, козел да баран"; С. В. Михалков “Как старик корову продавал”; К. Ушинский “Слепая лошадь”, “Спор животных”; «Петушок и бобовое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зѐрнышко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Хаврошечка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Стих: “Домашние животные”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435280" cy="586551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Основной этап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971600" y="1717576"/>
            <a:ext cx="2592288" cy="1287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406916" y="1556792"/>
            <a:ext cx="2808312" cy="12569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115979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Работа с детьми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104" y="198522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Работа с родителями</a:t>
            </a:r>
            <a:endParaRPr lang="ru-RU" sz="2000" b="1" dirty="0"/>
          </a:p>
        </p:txBody>
      </p:sp>
      <p:sp>
        <p:nvSpPr>
          <p:cNvPr id="8" name="Овал 7"/>
          <p:cNvSpPr/>
          <p:nvPr/>
        </p:nvSpPr>
        <p:spPr>
          <a:xfrm>
            <a:off x="107504" y="3580135"/>
            <a:ext cx="3816424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1520" y="403206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Привлечение детей к участию в планировании деятельности и реализации намеченного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плана.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932040" y="3645024"/>
            <a:ext cx="3672408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220072" y="4191471"/>
            <a:ext cx="3166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Консультации: «Если ребёнок мечтает о домашнем питомце»</a:t>
            </a:r>
          </a:p>
        </p:txBody>
      </p:sp>
    </p:spTree>
    <p:extLst>
      <p:ext uri="{BB962C8B-B14F-4D97-AF65-F5344CB8AC3E}">
        <p14:creationId xmlns:p14="http://schemas.microsoft.com/office/powerpoint/2010/main" val="125279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680</Words>
  <Application>Microsoft Office PowerPoint</Application>
  <PresentationFormat>Экран (4:3)</PresentationFormat>
  <Paragraphs>54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МБДОУ №35  "Алые паруса" </vt:lpstr>
      <vt:lpstr>Актуальность проекта</vt:lpstr>
      <vt:lpstr>Презентация PowerPoint</vt:lpstr>
      <vt:lpstr>Презентация PowerPoint</vt:lpstr>
      <vt:lpstr>Презентация PowerPoint</vt:lpstr>
      <vt:lpstr>Этапы проекта:</vt:lpstr>
      <vt:lpstr>Подготовительный этап:</vt:lpstr>
      <vt:lpstr>Чтение художественной литературы</vt:lpstr>
      <vt:lpstr>Презентация PowerPoint</vt:lpstr>
      <vt:lpstr>Художественное творчество:</vt:lpstr>
      <vt:lpstr>Взаимодействие с родителями</vt:lpstr>
      <vt:lpstr>Заключительный этап</vt:lpstr>
      <vt:lpstr>Вывод</vt:lpstr>
      <vt:lpstr>Презентация PowerPoint</vt:lpstr>
      <vt:lpstr>Презентация PowerPoint</vt:lpstr>
      <vt:lpstr>Презентация PowerPoint</vt:lpstr>
      <vt:lpstr>16.11.2023 Чтение сказок про животных</vt:lpstr>
      <vt:lpstr>17.11.2023 Фотовыставка «Мое любимое домашнее животное»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№35  "Алые паруса" </dc:title>
  <dc:creator>ST</dc:creator>
  <cp:lastModifiedBy>ST</cp:lastModifiedBy>
  <cp:revision>8</cp:revision>
  <dcterms:created xsi:type="dcterms:W3CDTF">2023-11-20T05:07:55Z</dcterms:created>
  <dcterms:modified xsi:type="dcterms:W3CDTF">2023-11-20T06:28:53Z</dcterms:modified>
</cp:coreProperties>
</file>