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60" r:id="rId4"/>
    <p:sldId id="262" r:id="rId5"/>
    <p:sldId id="266" r:id="rId6"/>
    <p:sldId id="298" r:id="rId7"/>
    <p:sldId id="299" r:id="rId8"/>
    <p:sldId id="300" r:id="rId9"/>
    <p:sldId id="276" r:id="rId10"/>
    <p:sldId id="294" r:id="rId11"/>
    <p:sldId id="277" r:id="rId12"/>
    <p:sldId id="278" r:id="rId13"/>
    <p:sldId id="279" r:id="rId14"/>
    <p:sldId id="280" r:id="rId15"/>
    <p:sldId id="291" r:id="rId16"/>
    <p:sldId id="289" r:id="rId17"/>
    <p:sldId id="286" r:id="rId18"/>
    <p:sldId id="292" r:id="rId19"/>
    <p:sldId id="283" r:id="rId20"/>
    <p:sldId id="304" r:id="rId21"/>
    <p:sldId id="288" r:id="rId22"/>
    <p:sldId id="282" r:id="rId23"/>
    <p:sldId id="295" r:id="rId24"/>
    <p:sldId id="302" r:id="rId25"/>
    <p:sldId id="303" r:id="rId26"/>
    <p:sldId id="305" r:id="rId27"/>
    <p:sldId id="306" r:id="rId28"/>
    <p:sldId id="307" r:id="rId29"/>
    <p:sldId id="308" r:id="rId30"/>
    <p:sldId id="311" r:id="rId31"/>
    <p:sldId id="309" r:id="rId32"/>
    <p:sldId id="313" r:id="rId33"/>
    <p:sldId id="31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 varScale="1">
        <p:scale>
          <a:sx n="74" d="100"/>
          <a:sy n="74" d="100"/>
        </p:scale>
        <p:origin x="10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E1F00-0251-4C87-B2EA-BCC9D2351736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9441C-8648-4B18-BB60-4FCAC149B3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6A9CB-7584-4F52-A0D4-6C3E6A6168B5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F4E6C-45CD-4F27-AAB2-0BFEAA9817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Эржена\Downloads\sgvfohDGutLsB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9129" y="0"/>
            <a:ext cx="10191725" cy="7643794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42910" y="0"/>
            <a:ext cx="8501093" cy="815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Отчет за летний оздоровительный период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в средней  группе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Капитошки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Condensed" pitchFamily="34" charset="0"/>
                <a:ea typeface="Times New Roman" pitchFamily="18" charset="0"/>
                <a:cs typeface="Times New Roman" pitchFamily="18" charset="0"/>
              </a:rPr>
              <a:t>Воспитатель: Миронова А.Ю.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latin typeface="Bahnschrift Condensed" pitchFamily="34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Condensed" pitchFamily="34" charset="0"/>
              <a:cs typeface="Arial" pitchFamily="34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/>
              <a:t>Рисовали мелом на асфальте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Эржена\Downloads\20230725_1108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60000">
            <a:off x="3869631" y="1698153"/>
            <a:ext cx="5028878" cy="430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20230725_1113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20000">
            <a:off x="135419" y="1777760"/>
            <a:ext cx="503914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Вместе с родителями принимали активное участие в акции «Спаси дерево!»</a:t>
            </a:r>
            <a:endParaRPr lang="ru-RU" sz="2800" i="1" dirty="0"/>
          </a:p>
        </p:txBody>
      </p:sp>
      <p:pic>
        <p:nvPicPr>
          <p:cNvPr id="2050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pic>
        <p:nvPicPr>
          <p:cNvPr id="4" name="Рисунок 3" descr="C:\Users\Эржена\Downloads\20230725_1706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60000">
            <a:off x="1073512" y="3615028"/>
            <a:ext cx="2712959" cy="371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Эржена\Downloads\20230828_1805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40000">
            <a:off x="4830862" y="1585262"/>
            <a:ext cx="2748275" cy="301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20230725_1705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60000">
            <a:off x="1476304" y="1577682"/>
            <a:ext cx="2788917" cy="291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Эржена\Downloads\20230725_1703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942289" y="3782611"/>
            <a:ext cx="2705100" cy="344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Участвовали в дефиле </a:t>
            </a:r>
            <a:r>
              <a:rPr lang="ru-RU" i="1" dirty="0" err="1" smtClean="0"/>
              <a:t>эко-костюмов</a:t>
            </a:r>
            <a:endParaRPr lang="ru-RU" i="1" dirty="0"/>
          </a:p>
        </p:txBody>
      </p:sp>
      <p:pic>
        <p:nvPicPr>
          <p:cNvPr id="3074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9144000" cy="5929354"/>
          </a:xfrm>
          <a:prstGeom prst="rect">
            <a:avLst/>
          </a:prstGeom>
          <a:noFill/>
        </p:spPr>
      </p:pic>
      <p:pic>
        <p:nvPicPr>
          <p:cNvPr id="4" name="Рисунок 3" descr="C:\Users\Эржена\Downloads\IMG-092d5f28cc847e42e4949af2e92a50d4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85860"/>
            <a:ext cx="3095625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Эржена\Downloads\IMG-009153eb6ff12098ed13144bf7fae753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286256"/>
            <a:ext cx="392909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IMG-8a04ae41a1555d4b29ac60aeb4aba7cb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1571612"/>
            <a:ext cx="25336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Эржена\Downloads\IMG-ba6e95bff7dc5006d3b98b3f574159c5-V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1357298"/>
            <a:ext cx="2809884" cy="311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Эржена\Downloads\IMG-e39a0d9c8d3707cd6461044c4236dc02-V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285860"/>
            <a:ext cx="642938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/>
              <a:t>Изучали  круговорот  воды в природе</a:t>
            </a:r>
            <a:endParaRPr lang="ru-RU" sz="2800" i="1" dirty="0"/>
          </a:p>
        </p:txBody>
      </p:sp>
      <p:pic>
        <p:nvPicPr>
          <p:cNvPr id="5122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00" cy="6143668"/>
          </a:xfrm>
          <a:prstGeom prst="rect">
            <a:avLst/>
          </a:prstGeom>
          <a:noFill/>
        </p:spPr>
      </p:pic>
      <p:pic>
        <p:nvPicPr>
          <p:cNvPr id="5" name="Рисунок 4" descr="C:\Users\Эржена\Downloads\20230807_1716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14724" y="1428724"/>
            <a:ext cx="564357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20230807_1717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9548" y="1183470"/>
            <a:ext cx="3009897" cy="307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Эржена\Downloads\20230807_1814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61921" y="4281493"/>
            <a:ext cx="32956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Наблюдали за направлением ветра</a:t>
            </a:r>
            <a:endParaRPr lang="ru-RU" i="1" dirty="0"/>
          </a:p>
        </p:txBody>
      </p:sp>
      <p:pic>
        <p:nvPicPr>
          <p:cNvPr id="1027" name="Picture 3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9144000" cy="5429264"/>
          </a:xfrm>
          <a:prstGeom prst="rect">
            <a:avLst/>
          </a:prstGeom>
          <a:noFill/>
        </p:spPr>
      </p:pic>
      <p:pic>
        <p:nvPicPr>
          <p:cNvPr id="4" name="Рисунок 3" descr="C:\Users\Эржена\Downloads\20230804_1706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52475" y="1404923"/>
            <a:ext cx="30670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Эржена\Downloads\20230804_181602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00000">
            <a:off x="4670821" y="1401353"/>
            <a:ext cx="39719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Отправлялись в кругосветное путешествие </a:t>
            </a:r>
            <a:endParaRPr lang="ru-RU" sz="3200" i="1" dirty="0"/>
          </a:p>
        </p:txBody>
      </p:sp>
      <p:pic>
        <p:nvPicPr>
          <p:cNvPr id="1026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  <p:pic>
        <p:nvPicPr>
          <p:cNvPr id="4" name="Рисунок 3" descr="C:\Users\Эржена\Downloads\IMG-38037268579491c9fb6b6971efc27fb1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142984"/>
            <a:ext cx="3324235" cy="311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Эржена\Downloads\IMG-ad32f2f7c54e10300db1dfc6873079f4-V (2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429000"/>
            <a:ext cx="514353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Эржена\Downloads\IMG-e3ef13c9f84d0ef48705a29dd232d7fc-V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1142984"/>
            <a:ext cx="2743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Эржена\Downloads\IMG-f98128e47ba557b9f8f33b968d037639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214422"/>
            <a:ext cx="2419350" cy="29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2571744"/>
          </a:xfrm>
        </p:spPr>
        <p:txBody>
          <a:bodyPr>
            <a:normAutofit/>
          </a:bodyPr>
          <a:lstStyle/>
          <a:p>
            <a:r>
              <a:rPr lang="ru-RU" sz="2400" i="1" dirty="0" smtClean="0"/>
              <a:t>Работали над проектами «Наш любимый детский сад»,</a:t>
            </a:r>
            <a:br>
              <a:rPr lang="ru-RU" sz="2400" i="1" dirty="0" smtClean="0"/>
            </a:br>
            <a:r>
              <a:rPr lang="ru-RU" sz="2400" i="1" dirty="0" smtClean="0"/>
              <a:t>                                               «Лето красное», «Мой замок из песка»</a:t>
            </a:r>
            <a:endParaRPr lang="ru-RU" sz="2400" i="1" dirty="0"/>
          </a:p>
        </p:txBody>
      </p:sp>
      <p:pic>
        <p:nvPicPr>
          <p:cNvPr id="1026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71678"/>
            <a:ext cx="9144000" cy="4786322"/>
          </a:xfrm>
          <a:prstGeom prst="rect">
            <a:avLst/>
          </a:prstGeom>
          <a:noFill/>
        </p:spPr>
      </p:pic>
      <p:pic>
        <p:nvPicPr>
          <p:cNvPr id="5" name="Рисунок 4" descr="C:\Users\Эржена\Downloads\20230713_1007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57235" y="3286111"/>
            <a:ext cx="307181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20230713_0935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28662" y="928670"/>
            <a:ext cx="2714643" cy="3857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Эржена\Downloads\20230721_1003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822029" y="2536029"/>
            <a:ext cx="4000504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i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Эржена\Downloads\20230823_1025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60000">
            <a:off x="211791" y="887992"/>
            <a:ext cx="292799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857472"/>
            <a:ext cx="300036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Эржена\Downloads\20230823_1016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40000">
            <a:off x="5865434" y="862558"/>
            <a:ext cx="3000396" cy="250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Эржена\Downloads\20230823_1028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42860" y="3857644"/>
            <a:ext cx="2857496" cy="314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Эржена\Downloads\20230824_1114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115052" y="3829052"/>
            <a:ext cx="285749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Эржена\Downloads\20230823_09133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574241" y="497669"/>
            <a:ext cx="211932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Сочиняли сказки</a:t>
            </a:r>
            <a:endParaRPr lang="ru-RU" i="1" dirty="0"/>
          </a:p>
        </p:txBody>
      </p:sp>
      <p:pic>
        <p:nvPicPr>
          <p:cNvPr id="1026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  <p:pic>
        <p:nvPicPr>
          <p:cNvPr id="4" name="Рисунок 3" descr="C:\Users\Эржена\Downloads\20230712_0945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85930" y="214278"/>
            <a:ext cx="5643578" cy="764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Users\Эржена\Downloads\sgvfohDGutLsB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357166"/>
            <a:ext cx="10358478" cy="72866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2551837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u="sng" dirty="0" smtClean="0">
                <a:solidFill>
                  <a:srgbClr val="FF0000"/>
                </a:solidFill>
              </a:rPr>
              <a:t>Цель</a:t>
            </a:r>
            <a:r>
              <a:rPr lang="ru-RU" sz="2800" dirty="0" smtClean="0">
                <a:solidFill>
                  <a:srgbClr val="FF0000"/>
                </a:solidFill>
              </a:rPr>
              <a:t>: </a:t>
            </a:r>
            <a:r>
              <a:rPr lang="ru-RU" sz="2800" dirty="0" smtClean="0"/>
              <a:t> создание в группе и на участке детского сада максимально эффективных условий для организации оздоровительной работы и развития познавательных интересов воспитанников в летний период.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Эржена\Downloads\sgvfohDGutLsB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1"/>
            <a:ext cx="10358478" cy="7715208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0034" y="-176490"/>
            <a:ext cx="8229600" cy="1210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Эржена\Downloads\sgvfohDGutLsB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42974" y="0"/>
            <a:ext cx="10358478" cy="7715208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71538" y="-176491"/>
            <a:ext cx="8229600" cy="1210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C:\Users\Эржена\Downloads\sgvfohDGutLsB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0"/>
            <a:ext cx="11572956" cy="7715208"/>
          </a:xfrm>
          <a:prstGeom prst="rect">
            <a:avLst/>
          </a:prstGeom>
          <a:noFill/>
        </p:spPr>
      </p:pic>
      <p:pic>
        <p:nvPicPr>
          <p:cNvPr id="12" name="Picture 2" descr="C:\Users\Эржена\Downloads\sgvfohDGutLsB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0"/>
            <a:ext cx="11572956" cy="7715208"/>
          </a:xfrm>
          <a:prstGeom prst="rect">
            <a:avLst/>
          </a:prstGeom>
          <a:noFill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071538" y="-176492"/>
            <a:ext cx="8229600" cy="1210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-357222" y="285728"/>
            <a:ext cx="9658991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i="1" u="sng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i="1" u="sng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i="1" u="sng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i="1" u="sng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i="1" u="sng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i="1" u="sng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300" i="1" u="sng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создание в группе и на участке детского сада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максимально эффективных условий для организации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оздоровительной работы и развития познавательных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интересов воспитанников в летний период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Верили в волшебство!</a:t>
            </a:r>
            <a:endParaRPr lang="ru-RU" i="1" dirty="0"/>
          </a:p>
        </p:txBody>
      </p:sp>
      <p:pic>
        <p:nvPicPr>
          <p:cNvPr id="40962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3999" cy="5429264"/>
          </a:xfrm>
          <a:prstGeom prst="rect">
            <a:avLst/>
          </a:prstGeom>
          <a:noFill/>
        </p:spPr>
      </p:pic>
      <p:pic>
        <p:nvPicPr>
          <p:cNvPr id="5" name="Содержимое 3" descr="C:\Users\Эржена\Downloads\20230811_100256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14490" y="500031"/>
            <a:ext cx="5500703" cy="721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Ухаживали за цветами</a:t>
            </a:r>
            <a:endParaRPr lang="ru-RU" i="1" dirty="0"/>
          </a:p>
        </p:txBody>
      </p:sp>
      <p:pic>
        <p:nvPicPr>
          <p:cNvPr id="2050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pic>
        <p:nvPicPr>
          <p:cNvPr id="4" name="Рисунок 3" descr="C:\Users\Эржена\Downloads\20230727_1802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41125" y="3402792"/>
            <a:ext cx="3571901" cy="333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Эржена\Downloads\20230727_1803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340000">
            <a:off x="610993" y="3151216"/>
            <a:ext cx="3667125" cy="368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20230830_1809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240881" y="973905"/>
            <a:ext cx="273367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Получали  призы  и  грамоты!</a:t>
            </a:r>
            <a:endParaRPr lang="ru-RU" i="1" dirty="0"/>
          </a:p>
        </p:txBody>
      </p:sp>
      <p:pic>
        <p:nvPicPr>
          <p:cNvPr id="7170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1" cy="5572140"/>
          </a:xfrm>
          <a:prstGeom prst="rect">
            <a:avLst/>
          </a:prstGeom>
          <a:noFill/>
        </p:spPr>
      </p:pic>
      <p:pic>
        <p:nvPicPr>
          <p:cNvPr id="4" name="Рисунок 3" descr="C:\Users\Эржена\Downloads\20230719_0936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00000">
            <a:off x="70091" y="1974787"/>
            <a:ext cx="4728195" cy="416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Эржена\Downloads\20230727_1652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20000">
            <a:off x="4355741" y="2109411"/>
            <a:ext cx="4535232" cy="418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И, конечно, мы подружились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1026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285860"/>
            <a:ext cx="9143999" cy="6429348"/>
          </a:xfrm>
          <a:prstGeom prst="rect">
            <a:avLst/>
          </a:prstGeom>
          <a:noFill/>
        </p:spPr>
      </p:pic>
      <p:pic>
        <p:nvPicPr>
          <p:cNvPr id="4" name="Рисунок 3" descr="C:\Users\Эржена\Downloads\20230724_110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64513" y="1035827"/>
            <a:ext cx="5572164" cy="721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Ожидаемые результаты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i="1" dirty="0" smtClean="0"/>
              <a:t>Повышение функциональных возможностей организма ;</a:t>
            </a:r>
          </a:p>
          <a:p>
            <a:pPr>
              <a:buNone/>
            </a:pPr>
            <a:r>
              <a:rPr lang="ru-RU" i="1" dirty="0" smtClean="0"/>
              <a:t>    Снижение заболеваемости, приобщение к ЗОЖ; Обогащение знаний детей, повышение их интереса к окружающему миру, творчеству, познанию, исследовательской деятельности; </a:t>
            </a:r>
          </a:p>
          <a:p>
            <a:pPr>
              <a:buNone/>
            </a:pPr>
            <a:r>
              <a:rPr lang="ru-RU" i="1" dirty="0" smtClean="0"/>
              <a:t>   Развитие интереса к природе, положительных эмоциональных отношений, желание беречь природу и заботиться о ней;</a:t>
            </a:r>
          </a:p>
          <a:p>
            <a:pPr>
              <a:buNone/>
            </a:pPr>
            <a:r>
              <a:rPr lang="ru-RU" i="1" dirty="0" smtClean="0"/>
              <a:t>  Развитие умения выражать себя в музыкальной, театрализованной деятельности; </a:t>
            </a:r>
          </a:p>
          <a:p>
            <a:pPr>
              <a:buNone/>
            </a:pPr>
            <a:r>
              <a:rPr lang="ru-RU" i="1" dirty="0" smtClean="0"/>
              <a:t>  Повышение эмоционального благополучия детей.</a:t>
            </a:r>
          </a:p>
          <a:p>
            <a:pPr>
              <a:buNone/>
            </a:pP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i="1" dirty="0" smtClean="0"/>
              <a:t> Моя тема самообразования  «Формирование </a:t>
            </a:r>
            <a:r>
              <a:rPr lang="ru-RU" i="1" smtClean="0"/>
              <a:t>социально-коммуникативных навыков и компетенций  </a:t>
            </a:r>
            <a:r>
              <a:rPr lang="ru-RU" i="1" dirty="0" smtClean="0"/>
              <a:t>через экологическую проектную деятельность»</a:t>
            </a:r>
          </a:p>
          <a:p>
            <a:pPr>
              <a:buNone/>
            </a:pPr>
            <a:r>
              <a:rPr lang="ru-RU" i="1" dirty="0" smtClean="0"/>
              <a:t> В 2022-2023 учебном году  работа проводилась  над проектом</a:t>
            </a:r>
          </a:p>
          <a:p>
            <a:pPr>
              <a:buNone/>
            </a:pPr>
            <a:r>
              <a:rPr lang="ru-RU" i="1" dirty="0" smtClean="0"/>
              <a:t>        «Планета, экология и мы»</a:t>
            </a:r>
          </a:p>
          <a:p>
            <a:pPr>
              <a:buNone/>
            </a:pPr>
            <a:r>
              <a:rPr lang="ru-RU" i="1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Эржена\Downloads\20230523_103707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66725" y="466725"/>
            <a:ext cx="38481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20230523_102948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43202" y="300038"/>
            <a:ext cx="33718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Эржена\Downloads\20230523_104521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74544" y="88106"/>
            <a:ext cx="3357562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Эржена\Downloads\20230428_094246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3533775"/>
            <a:ext cx="33623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Эржена\Downloads\20230410_18021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986476" y="3871913"/>
            <a:ext cx="3428999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Эржена\Downloads\20230523_09371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208727" y="3711178"/>
            <a:ext cx="3438525" cy="285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Эржена\Downloads\20230428_094246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60000">
            <a:off x="10037" y="3485973"/>
            <a:ext cx="33623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Эржена\Downloads\20221108_172332 (1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6100" y="2295525"/>
            <a:ext cx="29718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Эржена\Downloads\IMG-eeda4b4e47be85e5683996fc405d838c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642918"/>
            <a:ext cx="28003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20230329_1052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4746" y="752454"/>
            <a:ext cx="3352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Эржена\Downloads\20230329_0947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98344" y="469097"/>
            <a:ext cx="3357587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Эржена\Downloads\20230324_1436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178949" y="3821919"/>
            <a:ext cx="2571768" cy="307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Эржена\Downloads\20230404_1029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053137" y="3767138"/>
            <a:ext cx="31718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Эржена\Downloads\20230411_09340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50012" y="4036212"/>
            <a:ext cx="29289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Эржена\Downloads\20230404_1053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95590" y="3990975"/>
            <a:ext cx="31146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Эржена\Downloads\IMG-ffcd74f6614dd8c5bb4e74497fdb2f85-V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728"/>
            <a:ext cx="3429000" cy="324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Эржена\Downloads\IMG-2515ae9fc7733f26e06556895f4a09d4-V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3047" y="357166"/>
            <a:ext cx="379095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Эржена\Downloads\20230410_0745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26212" y="3659987"/>
            <a:ext cx="3324225" cy="307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Эржена\Downloads\20230510_13022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922173" y="3636174"/>
            <a:ext cx="3228975" cy="321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Эржена\Downloads\IMG-79306bc5bcd2fda49037eeda2ed1e1e2-V (1)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0"/>
            <a:ext cx="3071834" cy="350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Эржена\Downloads\20230523_1005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718" y="-35718"/>
            <a:ext cx="378621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Эржена\Downloads\20230519_1657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571893" y="-285777"/>
            <a:ext cx="3143224" cy="371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Эржена\Downloads\20230523_0937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22145" y="3536145"/>
            <a:ext cx="300037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Эржена\Downloads\20230330_13250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00062" y="3214690"/>
            <a:ext cx="3143248" cy="414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Эржена\Downloads\20230202_1032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833677" y="3238498"/>
            <a:ext cx="3929065" cy="330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Эржена\Downloads\20230404_105804 (1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213284" y="498284"/>
            <a:ext cx="3429000" cy="243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Эржена\Downloads\sgvfohDGutLsB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71670" y="642918"/>
            <a:ext cx="48577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u="sng" dirty="0" smtClean="0"/>
              <a:t>Задачи :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1.      Создать условия, обеспечивающие охрану  жизни и здоровья детей, предупреждение заболеваемости и травматизма.</a:t>
            </a:r>
            <a:br>
              <a:rPr lang="ru-RU" sz="2000" dirty="0" smtClean="0"/>
            </a:br>
            <a:r>
              <a:rPr lang="ru-RU" sz="2000" dirty="0" smtClean="0"/>
              <a:t>2.      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культурно-гигиенических  и  трудовых навыков.</a:t>
            </a:r>
            <a:br>
              <a:rPr lang="ru-RU" sz="2000" dirty="0" smtClean="0"/>
            </a:br>
            <a:r>
              <a:rPr lang="ru-RU" sz="2000" dirty="0" smtClean="0"/>
              <a:t>3.      Осуществить педагогическое и санитарное просвещение родителей по вопросам воспитания и оздоровления детей в летний период.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i="1" dirty="0" smtClean="0"/>
              <a:t>      Ожидаемые результаты реализации проекта</a:t>
            </a:r>
            <a:endParaRPr lang="ru-RU" i="1" dirty="0" smtClean="0"/>
          </a:p>
          <a:p>
            <a:pPr>
              <a:buNone/>
            </a:pPr>
            <a:r>
              <a:rPr lang="ru-RU" i="1" dirty="0" smtClean="0"/>
              <a:t>     </a:t>
            </a:r>
          </a:p>
          <a:p>
            <a:pPr>
              <a:buNone/>
            </a:pPr>
            <a:r>
              <a:rPr lang="ru-RU" i="1" dirty="0" smtClean="0"/>
              <a:t>   1.У воспитанников повысились элементарные представления о целостности природы и взаимозависимости ее компонентов;</a:t>
            </a:r>
          </a:p>
          <a:p>
            <a:pPr>
              <a:buNone/>
            </a:pPr>
            <a:r>
              <a:rPr lang="ru-RU" i="1" dirty="0" smtClean="0"/>
              <a:t>   2.Умеют наблюдать, описывать, сравнивать, классифицировать;</a:t>
            </a:r>
          </a:p>
          <a:p>
            <a:pPr>
              <a:buNone/>
            </a:pPr>
            <a:r>
              <a:rPr lang="ru-RU" i="1" dirty="0" smtClean="0"/>
              <a:t>   3. Стали более любознательными, стремятся к освоению нового;</a:t>
            </a:r>
          </a:p>
          <a:p>
            <a:pPr>
              <a:buNone/>
            </a:pPr>
            <a:r>
              <a:rPr lang="ru-RU" i="1" dirty="0" smtClean="0"/>
              <a:t>   4.Сформированы   основы экологически грамотного поведения, бережного отношения к окружающему;</a:t>
            </a:r>
          </a:p>
          <a:p>
            <a:pPr>
              <a:buNone/>
            </a:pPr>
            <a:r>
              <a:rPr lang="ru-RU" i="1" dirty="0" smtClean="0"/>
              <a:t>    5.У родителей повысился уровень экологических знаний.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i="1" dirty="0" smtClean="0"/>
              <a:t>   на 2023-2024 учебный год  планирую работать по проекту                       «</a:t>
            </a:r>
            <a:r>
              <a:rPr lang="ru-RU" i="1" dirty="0" err="1" smtClean="0"/>
              <a:t>Экотеатр</a:t>
            </a:r>
            <a:r>
              <a:rPr lang="ru-RU" i="1" dirty="0" smtClean="0"/>
              <a:t>»</a:t>
            </a:r>
          </a:p>
          <a:p>
            <a:pPr>
              <a:buNone/>
            </a:pPr>
            <a:r>
              <a:rPr lang="ru-RU" b="1" i="1" dirty="0" smtClean="0"/>
              <a:t>    Цель: </a:t>
            </a:r>
            <a:r>
              <a:rPr lang="ru-RU" i="1" dirty="0" smtClean="0"/>
              <a:t>Формирование творческой экологически грамотной личности средствами театральной деятельности.</a:t>
            </a:r>
          </a:p>
          <a:p>
            <a:pPr>
              <a:buNone/>
            </a:pPr>
            <a:r>
              <a:rPr lang="ru-RU" b="1" i="1" dirty="0" smtClean="0"/>
              <a:t>    Задачи:</a:t>
            </a:r>
            <a:endParaRPr lang="ru-RU" i="1" dirty="0" smtClean="0"/>
          </a:p>
          <a:p>
            <a:pPr lvl="0">
              <a:buNone/>
            </a:pPr>
            <a:r>
              <a:rPr lang="ru-RU" i="1" dirty="0" smtClean="0"/>
              <a:t>    учить  детей любить и беречь природу, воспитать защитников природы;</a:t>
            </a:r>
          </a:p>
          <a:p>
            <a:pPr lvl="0">
              <a:buNone/>
            </a:pPr>
            <a:r>
              <a:rPr lang="ru-RU" i="1" dirty="0" smtClean="0"/>
              <a:t>    учить  детей  бережно распоряжаться богатствами природы, воспитывать экологическую культуру;</a:t>
            </a:r>
          </a:p>
          <a:p>
            <a:pPr lvl="0">
              <a:buNone/>
            </a:pPr>
            <a:r>
              <a:rPr lang="ru-RU" i="1" dirty="0" smtClean="0"/>
              <a:t>    формировать у детей  умения налаживать партнерские отношения через театрализованную деятельность с экологическим содержанием.</a:t>
            </a:r>
          </a:p>
          <a:p>
            <a:pPr lvl="0">
              <a:buNone/>
            </a:pPr>
            <a:r>
              <a:rPr lang="ru-RU" i="1" dirty="0" smtClean="0"/>
              <a:t>     Развивать внимание, память, воображение, мышление, речь; эмоционально-волевую сферу, а также интеллектуальные, музыкальные и творческие способности.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Ожидаемые результаты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u="sng" dirty="0" smtClean="0"/>
              <a:t>  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    </a:t>
            </a:r>
            <a:r>
              <a:rPr lang="ru-RU" sz="2500" dirty="0" smtClean="0"/>
              <a:t>   Приобретение ребёнком навыков на развитие игрового поведения, эстетического чувства, способности творчески относиться и любому делу, уметь общаться со сверстниками и взрослыми людьми в различных жизненных ситуациях.</a:t>
            </a:r>
          </a:p>
          <a:p>
            <a:pPr>
              <a:buNone/>
            </a:pPr>
            <a:r>
              <a:rPr lang="ru-RU" sz="2500" dirty="0" smtClean="0"/>
              <a:t>       Развитие воображения и фантазии, пополнение словарного запаса, составление предложений и небольших сюжетных рассказов и сказок строить диалог с партнёром на заданную тему, владеть правильной артикуляции, чёткой дикции, разнообразной интонацией.</a:t>
            </a:r>
          </a:p>
          <a:p>
            <a:pPr>
              <a:buNone/>
            </a:pPr>
            <a:r>
              <a:rPr lang="ru-RU" sz="2500" dirty="0" smtClean="0"/>
              <a:t>       Воспитывать готовность к творчеству, интерес к сценическому искусству.</a:t>
            </a:r>
          </a:p>
          <a:p>
            <a:pPr>
              <a:buNone/>
            </a:pPr>
            <a:r>
              <a:rPr lang="ru-RU" sz="2500" dirty="0" smtClean="0"/>
              <a:t>       Расширять представления об окружающей деятельности</a:t>
            </a:r>
          </a:p>
          <a:p>
            <a:pPr>
              <a:buNone/>
            </a:pPr>
            <a:r>
              <a:rPr lang="ru-RU" sz="2500" dirty="0" smtClean="0"/>
              <a:t>       Воспитывать бережливое отношение к игрушкам, реквизиту, к природе.</a:t>
            </a:r>
          </a:p>
          <a:p>
            <a:pPr>
              <a:buNone/>
            </a:pPr>
            <a:r>
              <a:rPr lang="ru-RU" sz="2500" dirty="0" smtClean="0"/>
              <a:t>       Развивать умение общаться с детьми в разных ситуациях, согласовывать свои, действия с другими.</a:t>
            </a:r>
          </a:p>
          <a:p>
            <a:pPr>
              <a:buNone/>
            </a:pPr>
            <a:r>
              <a:rPr lang="ru-RU" sz="2500" dirty="0" smtClean="0"/>
              <a:t>       Развивать доброжелательность и контактность в отношениях со сверстниками.</a:t>
            </a:r>
          </a:p>
          <a:p>
            <a:pPr>
              <a:buNone/>
            </a:pPr>
            <a:r>
              <a:rPr lang="ru-RU" sz="2500" dirty="0" smtClean="0"/>
              <a:t>       Развитие естественных психомоторных способностей дошкольников, обретение или ощущения гармонии своего тела с окружающим миром, развитие свободы и выразительных телодвижений.</a:t>
            </a:r>
            <a:endParaRPr lang="ru-RU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5984" y="3286124"/>
            <a:ext cx="5348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Спасибо  за  внимание!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Эржена\Downloads\sgvfohDGutLsB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3108" y="2143116"/>
            <a:ext cx="46434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Оздоровительная работа </a:t>
            </a:r>
          </a:p>
          <a:p>
            <a:r>
              <a:rPr lang="ru-RU" sz="2800" dirty="0" smtClean="0"/>
              <a:t>основывалась на закаливающих процедурах, таких как: воздушные и солнечные ванны, сон без маек, гимнастика после сна, хождение босыми ногами по песку, умывание прохладной водой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Эржена\Downloads\sgvfohDGutLsB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00232" y="-190083"/>
            <a:ext cx="4714892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решения поставленных задач в летний период  соблюдались следующие  условия: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 -для организации водно-питьевого режима в группе имелись индивидуальные стаканчики для детей, чайник, охлажденная кипяченая вода;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 - для создания безопасных условий пребывания детей  в ДОУ ежедневно осматривался участок перед прогулкой на наличие опасных для детей предметов. С наступлением жаркого периода, во избежание перегрева ,воспитанники находились на прогулке только в головных уборах.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1000108"/>
            <a:ext cx="650085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родителей были подготовлены консультации: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«Лето красное и опасное»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«Овощи в питании детей»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         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Проведены беседы  :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«Как одевать ребенка в летний период»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«Запасная одежда и головной убор летом»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«Какая должна быть обувь в детском саду летом»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928671"/>
            <a:ext cx="457200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Основную часть времени дети проводили на свежем воздухе: делали гимнастику, наблюдали за направлением ветра, за цветами,  насекомыми  и птицами, принимали активное участие в  играх, проектах и  мероприятиях, которые проводились  воспитателем и музыкальным руководителем.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/>
              <a:t>АХ,НАШЕ ЛЕТО,НЕЗАБЫВАЕМОЕ!</a:t>
            </a:r>
            <a:br>
              <a:rPr lang="ru-RU" sz="2800" i="1" dirty="0" smtClean="0"/>
            </a:br>
            <a:r>
              <a:rPr lang="ru-RU" sz="2800" i="1" dirty="0" smtClean="0"/>
              <a:t>Потому – что  мы пели и танцевали!</a:t>
            </a:r>
            <a:endParaRPr lang="ru-RU" sz="2800" i="1" dirty="0"/>
          </a:p>
        </p:txBody>
      </p:sp>
      <p:pic>
        <p:nvPicPr>
          <p:cNvPr id="3074" name="Picture 2" descr="C:\Users\Эржена\OneDrive\Рабочий стол\лето.jf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</p:spPr>
      </p:pic>
      <p:pic>
        <p:nvPicPr>
          <p:cNvPr id="5" name="Рисунок 4" descr="C:\Users\Эржена\Downloads\20230901_0952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81248" y="1419224"/>
            <a:ext cx="4357718" cy="594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 Играли и соревновались!</a:t>
            </a:r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Эржена\OneDrive\Рабочий стол\лето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  <p:pic>
        <p:nvPicPr>
          <p:cNvPr id="6" name="Рисунок 5" descr="C:\Users\Эржена\Downloads\20230721_1027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57554" y="714356"/>
            <a:ext cx="2571768" cy="400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Эржена\Downloads\20230719_0926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20000">
            <a:off x="6064751" y="1911897"/>
            <a:ext cx="2914650" cy="219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Эржена\OneDrive\Рабочий стол\20230720_0921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 flipV="1">
            <a:off x="928662" y="3143224"/>
            <a:ext cx="3071834" cy="4357718"/>
          </a:xfrm>
          <a:prstGeom prst="rect">
            <a:avLst/>
          </a:prstGeom>
          <a:noFill/>
        </p:spPr>
      </p:pic>
      <p:pic>
        <p:nvPicPr>
          <p:cNvPr id="10" name="Рисунок 9" descr="C:\Users\Эржена\Downloads\20230815_08593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40000">
            <a:off x="199386" y="1786262"/>
            <a:ext cx="2444662" cy="225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Эржена\Downloads\20230721_10360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107797" y="3321831"/>
            <a:ext cx="300037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291</Words>
  <Application>Microsoft Office PowerPoint</Application>
  <PresentationFormat>Экран (4:3)</PresentationFormat>
  <Paragraphs>106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Bahnschrift Condensed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АХ,НАШЕ ЛЕТО,НЕЗАБЫВАЕМОЕ! Потому – что  мы пели и танцевали!</vt:lpstr>
      <vt:lpstr> Играли и соревновались!</vt:lpstr>
      <vt:lpstr>Рисовали мелом на асфальте</vt:lpstr>
      <vt:lpstr>Вместе с родителями принимали активное участие в акции «Спаси дерево!»</vt:lpstr>
      <vt:lpstr>Участвовали в дефиле эко-костюмов</vt:lpstr>
      <vt:lpstr>Презентация PowerPoint</vt:lpstr>
      <vt:lpstr>Изучали  круговорот  воды в природе</vt:lpstr>
      <vt:lpstr>Наблюдали за направлением ветра</vt:lpstr>
      <vt:lpstr>Отправлялись в кругосветное путешествие </vt:lpstr>
      <vt:lpstr>Работали над проектами «Наш любимый детский сад»,                                                «Лето красное», «Мой замок из песка»</vt:lpstr>
      <vt:lpstr>Презентация PowerPoint</vt:lpstr>
      <vt:lpstr>Сочиняли сказки</vt:lpstr>
      <vt:lpstr>Верили в волшебство!</vt:lpstr>
      <vt:lpstr>Ухаживали за цветами</vt:lpstr>
      <vt:lpstr>Получали  призы  и  грамоты!</vt:lpstr>
      <vt:lpstr>И, конечно, мы подружились!</vt:lpstr>
      <vt:lpstr>Ожидаемые результаты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результаты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Эржена</dc:creator>
  <cp:lastModifiedBy>Пользователь</cp:lastModifiedBy>
  <cp:revision>60</cp:revision>
  <dcterms:created xsi:type="dcterms:W3CDTF">2023-09-02T12:43:32Z</dcterms:created>
  <dcterms:modified xsi:type="dcterms:W3CDTF">2024-02-14T17:10:25Z</dcterms:modified>
</cp:coreProperties>
</file>