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40.jp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" t="-1454" r="2000" b="13532"/>
          <a:stretch/>
        </p:blipFill>
        <p:spPr>
          <a:xfrm>
            <a:off x="1238250" y="385762"/>
            <a:ext cx="7120684" cy="57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42493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16632"/>
            <a:ext cx="244827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188640"/>
            <a:ext cx="18722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21463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10302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459432"/>
            <a:ext cx="2809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692696"/>
            <a:ext cx="3816424" cy="36004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кому курочка побежала за сеном 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33670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4969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259228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188640"/>
            <a:ext cx="208823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2809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1463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9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55272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8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33256"/>
            <a:ext cx="103663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33256"/>
            <a:ext cx="1036637" cy="9636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733256"/>
            <a:ext cx="1036637" cy="9636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33256"/>
            <a:ext cx="1036637" cy="9636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33256"/>
            <a:ext cx="1036637" cy="9636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33256"/>
            <a:ext cx="1036637" cy="9636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56"/>
            <a:ext cx="1036637" cy="9636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10525"/>
            <a:ext cx="9144000" cy="558924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79512" y="5805264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" b="100000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805264"/>
            <a:ext cx="1296000" cy="7583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05264"/>
            <a:ext cx="12985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805264"/>
            <a:ext cx="12985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05264"/>
            <a:ext cx="13049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805264"/>
            <a:ext cx="13049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05264"/>
            <a:ext cx="13049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5" y="5805264"/>
            <a:ext cx="13049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олилиния 17"/>
          <p:cNvSpPr/>
          <p:nvPr/>
        </p:nvSpPr>
        <p:spPr>
          <a:xfrm>
            <a:off x="5511719" y="682171"/>
            <a:ext cx="1280967" cy="1364996"/>
          </a:xfrm>
          <a:custGeom>
            <a:avLst/>
            <a:gdLst>
              <a:gd name="connsiteX0" fmla="*/ 613310 w 1280967"/>
              <a:gd name="connsiteY0" fmla="*/ 159658 h 1364996"/>
              <a:gd name="connsiteX1" fmla="*/ 613310 w 1280967"/>
              <a:gd name="connsiteY1" fmla="*/ 159658 h 1364996"/>
              <a:gd name="connsiteX2" fmla="*/ 453652 w 1280967"/>
              <a:gd name="connsiteY2" fmla="*/ 217715 h 1364996"/>
              <a:gd name="connsiteX3" fmla="*/ 482681 w 1280967"/>
              <a:gd name="connsiteY3" fmla="*/ 304800 h 1364996"/>
              <a:gd name="connsiteX4" fmla="*/ 497195 w 1280967"/>
              <a:gd name="connsiteY4" fmla="*/ 348343 h 1364996"/>
              <a:gd name="connsiteX5" fmla="*/ 482681 w 1280967"/>
              <a:gd name="connsiteY5" fmla="*/ 391886 h 1364996"/>
              <a:gd name="connsiteX6" fmla="*/ 395595 w 1280967"/>
              <a:gd name="connsiteY6" fmla="*/ 435429 h 1364996"/>
              <a:gd name="connsiteX7" fmla="*/ 352052 w 1280967"/>
              <a:gd name="connsiteY7" fmla="*/ 464458 h 1364996"/>
              <a:gd name="connsiteX8" fmla="*/ 323024 w 1280967"/>
              <a:gd name="connsiteY8" fmla="*/ 508000 h 1364996"/>
              <a:gd name="connsiteX9" fmla="*/ 279481 w 1280967"/>
              <a:gd name="connsiteY9" fmla="*/ 522515 h 1364996"/>
              <a:gd name="connsiteX10" fmla="*/ 192395 w 1280967"/>
              <a:gd name="connsiteY10" fmla="*/ 595086 h 1364996"/>
              <a:gd name="connsiteX11" fmla="*/ 148852 w 1280967"/>
              <a:gd name="connsiteY11" fmla="*/ 609600 h 1364996"/>
              <a:gd name="connsiteX12" fmla="*/ 76281 w 1280967"/>
              <a:gd name="connsiteY12" fmla="*/ 682172 h 1364996"/>
              <a:gd name="connsiteX13" fmla="*/ 32738 w 1280967"/>
              <a:gd name="connsiteY13" fmla="*/ 711200 h 1364996"/>
              <a:gd name="connsiteX14" fmla="*/ 47252 w 1280967"/>
              <a:gd name="connsiteY14" fmla="*/ 812800 h 1364996"/>
              <a:gd name="connsiteX15" fmla="*/ 90795 w 1280967"/>
              <a:gd name="connsiteY15" fmla="*/ 841829 h 1364996"/>
              <a:gd name="connsiteX16" fmla="*/ 134338 w 1280967"/>
              <a:gd name="connsiteY16" fmla="*/ 856343 h 1364996"/>
              <a:gd name="connsiteX17" fmla="*/ 163367 w 1280967"/>
              <a:gd name="connsiteY17" fmla="*/ 899886 h 1364996"/>
              <a:gd name="connsiteX18" fmla="*/ 206910 w 1280967"/>
              <a:gd name="connsiteY18" fmla="*/ 928915 h 1364996"/>
              <a:gd name="connsiteX19" fmla="*/ 235938 w 1280967"/>
              <a:gd name="connsiteY19" fmla="*/ 972458 h 1364996"/>
              <a:gd name="connsiteX20" fmla="*/ 366567 w 1280967"/>
              <a:gd name="connsiteY20" fmla="*/ 1074058 h 1364996"/>
              <a:gd name="connsiteX21" fmla="*/ 410110 w 1280967"/>
              <a:gd name="connsiteY21" fmla="*/ 1103086 h 1364996"/>
              <a:gd name="connsiteX22" fmla="*/ 497195 w 1280967"/>
              <a:gd name="connsiteY22" fmla="*/ 1146629 h 1364996"/>
              <a:gd name="connsiteX23" fmla="*/ 729424 w 1280967"/>
              <a:gd name="connsiteY23" fmla="*/ 1161143 h 1364996"/>
              <a:gd name="connsiteX24" fmla="*/ 656852 w 1280967"/>
              <a:gd name="connsiteY24" fmla="*/ 1219200 h 1364996"/>
              <a:gd name="connsiteX25" fmla="*/ 613310 w 1280967"/>
              <a:gd name="connsiteY25" fmla="*/ 1306286 h 1364996"/>
              <a:gd name="connsiteX26" fmla="*/ 671367 w 1280967"/>
              <a:gd name="connsiteY26" fmla="*/ 1364343 h 1364996"/>
              <a:gd name="connsiteX27" fmla="*/ 758452 w 1280967"/>
              <a:gd name="connsiteY27" fmla="*/ 1335315 h 1364996"/>
              <a:gd name="connsiteX28" fmla="*/ 816510 w 1280967"/>
              <a:gd name="connsiteY28" fmla="*/ 1248229 h 1364996"/>
              <a:gd name="connsiteX29" fmla="*/ 845538 w 1280967"/>
              <a:gd name="connsiteY29" fmla="*/ 1204686 h 1364996"/>
              <a:gd name="connsiteX30" fmla="*/ 889081 w 1280967"/>
              <a:gd name="connsiteY30" fmla="*/ 1117600 h 1364996"/>
              <a:gd name="connsiteX31" fmla="*/ 903595 w 1280967"/>
              <a:gd name="connsiteY31" fmla="*/ 1059543 h 1364996"/>
              <a:gd name="connsiteX32" fmla="*/ 918110 w 1280967"/>
              <a:gd name="connsiteY32" fmla="*/ 986972 h 1364996"/>
              <a:gd name="connsiteX33" fmla="*/ 932624 w 1280967"/>
              <a:gd name="connsiteY33" fmla="*/ 1059543 h 1364996"/>
              <a:gd name="connsiteX34" fmla="*/ 976167 w 1280967"/>
              <a:gd name="connsiteY34" fmla="*/ 1161143 h 1364996"/>
              <a:gd name="connsiteX35" fmla="*/ 1019710 w 1280967"/>
              <a:gd name="connsiteY35" fmla="*/ 1175658 h 1364996"/>
              <a:gd name="connsiteX36" fmla="*/ 1092281 w 1280967"/>
              <a:gd name="connsiteY36" fmla="*/ 1233715 h 1364996"/>
              <a:gd name="connsiteX37" fmla="*/ 1164852 w 1280967"/>
              <a:gd name="connsiteY37" fmla="*/ 1291772 h 1364996"/>
              <a:gd name="connsiteX38" fmla="*/ 1251938 w 1280967"/>
              <a:gd name="connsiteY38" fmla="*/ 1364343 h 1364996"/>
              <a:gd name="connsiteX39" fmla="*/ 1280967 w 1280967"/>
              <a:gd name="connsiteY39" fmla="*/ 1320800 h 1364996"/>
              <a:gd name="connsiteX40" fmla="*/ 1222910 w 1280967"/>
              <a:gd name="connsiteY40" fmla="*/ 1219200 h 1364996"/>
              <a:gd name="connsiteX41" fmla="*/ 1193881 w 1280967"/>
              <a:gd name="connsiteY41" fmla="*/ 1175658 h 1364996"/>
              <a:gd name="connsiteX42" fmla="*/ 1179367 w 1280967"/>
              <a:gd name="connsiteY42" fmla="*/ 1132115 h 1364996"/>
              <a:gd name="connsiteX43" fmla="*/ 1150338 w 1280967"/>
              <a:gd name="connsiteY43" fmla="*/ 1001486 h 1364996"/>
              <a:gd name="connsiteX44" fmla="*/ 1092281 w 1280967"/>
              <a:gd name="connsiteY44" fmla="*/ 914400 h 1364996"/>
              <a:gd name="connsiteX45" fmla="*/ 1048738 w 1280967"/>
              <a:gd name="connsiteY45" fmla="*/ 885372 h 1364996"/>
              <a:gd name="connsiteX46" fmla="*/ 1092281 w 1280967"/>
              <a:gd name="connsiteY46" fmla="*/ 856343 h 1364996"/>
              <a:gd name="connsiteX47" fmla="*/ 1135824 w 1280967"/>
              <a:gd name="connsiteY47" fmla="*/ 870858 h 1364996"/>
              <a:gd name="connsiteX48" fmla="*/ 1121310 w 1280967"/>
              <a:gd name="connsiteY48" fmla="*/ 812800 h 1364996"/>
              <a:gd name="connsiteX49" fmla="*/ 1092281 w 1280967"/>
              <a:gd name="connsiteY49" fmla="*/ 725715 h 1364996"/>
              <a:gd name="connsiteX50" fmla="*/ 1106795 w 1280967"/>
              <a:gd name="connsiteY50" fmla="*/ 682172 h 1364996"/>
              <a:gd name="connsiteX51" fmla="*/ 1164852 w 1280967"/>
              <a:gd name="connsiteY51" fmla="*/ 609600 h 1364996"/>
              <a:gd name="connsiteX52" fmla="*/ 1150338 w 1280967"/>
              <a:gd name="connsiteY52" fmla="*/ 566058 h 1364996"/>
              <a:gd name="connsiteX53" fmla="*/ 1092281 w 1280967"/>
              <a:gd name="connsiteY53" fmla="*/ 551543 h 1364996"/>
              <a:gd name="connsiteX54" fmla="*/ 1048738 w 1280967"/>
              <a:gd name="connsiteY54" fmla="*/ 522515 h 1364996"/>
              <a:gd name="connsiteX55" fmla="*/ 1019710 w 1280967"/>
              <a:gd name="connsiteY55" fmla="*/ 420915 h 1364996"/>
              <a:gd name="connsiteX56" fmla="*/ 990681 w 1280967"/>
              <a:gd name="connsiteY56" fmla="*/ 333829 h 1364996"/>
              <a:gd name="connsiteX57" fmla="*/ 976167 w 1280967"/>
              <a:gd name="connsiteY57" fmla="*/ 290286 h 1364996"/>
              <a:gd name="connsiteX58" fmla="*/ 990681 w 1280967"/>
              <a:gd name="connsiteY58" fmla="*/ 159658 h 1364996"/>
              <a:gd name="connsiteX59" fmla="*/ 1005195 w 1280967"/>
              <a:gd name="connsiteY59" fmla="*/ 116115 h 1364996"/>
              <a:gd name="connsiteX60" fmla="*/ 961652 w 1280967"/>
              <a:gd name="connsiteY60" fmla="*/ 87086 h 1364996"/>
              <a:gd name="connsiteX61" fmla="*/ 874567 w 1280967"/>
              <a:gd name="connsiteY61" fmla="*/ 101600 h 1364996"/>
              <a:gd name="connsiteX62" fmla="*/ 787481 w 1280967"/>
              <a:gd name="connsiteY62" fmla="*/ 43543 h 1364996"/>
              <a:gd name="connsiteX63" fmla="*/ 700395 w 1280967"/>
              <a:gd name="connsiteY63" fmla="*/ 0 h 1364996"/>
              <a:gd name="connsiteX64" fmla="*/ 598795 w 1280967"/>
              <a:gd name="connsiteY64" fmla="*/ 116115 h 1364996"/>
              <a:gd name="connsiteX65" fmla="*/ 569767 w 1280967"/>
              <a:gd name="connsiteY65" fmla="*/ 130629 h 1364996"/>
              <a:gd name="connsiteX66" fmla="*/ 569767 w 1280967"/>
              <a:gd name="connsiteY66" fmla="*/ 130629 h 136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80967" h="1364996">
                <a:moveTo>
                  <a:pt x="613310" y="159658"/>
                </a:moveTo>
                <a:lnTo>
                  <a:pt x="613310" y="159658"/>
                </a:lnTo>
                <a:cubicBezTo>
                  <a:pt x="599285" y="161216"/>
                  <a:pt x="453652" y="143645"/>
                  <a:pt x="453652" y="217715"/>
                </a:cubicBezTo>
                <a:cubicBezTo>
                  <a:pt x="453652" y="248314"/>
                  <a:pt x="473005" y="275772"/>
                  <a:pt x="482681" y="304800"/>
                </a:cubicBezTo>
                <a:lnTo>
                  <a:pt x="497195" y="348343"/>
                </a:lnTo>
                <a:cubicBezTo>
                  <a:pt x="492357" y="362857"/>
                  <a:pt x="492238" y="379939"/>
                  <a:pt x="482681" y="391886"/>
                </a:cubicBezTo>
                <a:cubicBezTo>
                  <a:pt x="462218" y="417465"/>
                  <a:pt x="424280" y="425868"/>
                  <a:pt x="395595" y="435429"/>
                </a:cubicBezTo>
                <a:cubicBezTo>
                  <a:pt x="381081" y="445105"/>
                  <a:pt x="364387" y="452123"/>
                  <a:pt x="352052" y="464458"/>
                </a:cubicBezTo>
                <a:cubicBezTo>
                  <a:pt x="339717" y="476793"/>
                  <a:pt x="336645" y="497103"/>
                  <a:pt x="323024" y="508000"/>
                </a:cubicBezTo>
                <a:cubicBezTo>
                  <a:pt x="311077" y="517558"/>
                  <a:pt x="293165" y="515673"/>
                  <a:pt x="279481" y="522515"/>
                </a:cubicBezTo>
                <a:cubicBezTo>
                  <a:pt x="184500" y="570005"/>
                  <a:pt x="288703" y="530881"/>
                  <a:pt x="192395" y="595086"/>
                </a:cubicBezTo>
                <a:cubicBezTo>
                  <a:pt x="179665" y="603573"/>
                  <a:pt x="163366" y="604762"/>
                  <a:pt x="148852" y="609600"/>
                </a:cubicBezTo>
                <a:cubicBezTo>
                  <a:pt x="32733" y="687015"/>
                  <a:pt x="173050" y="585404"/>
                  <a:pt x="76281" y="682172"/>
                </a:cubicBezTo>
                <a:cubicBezTo>
                  <a:pt x="63946" y="694507"/>
                  <a:pt x="47252" y="701524"/>
                  <a:pt x="32738" y="711200"/>
                </a:cubicBezTo>
                <a:cubicBezTo>
                  <a:pt x="-1128" y="812800"/>
                  <a:pt x="-25319" y="788610"/>
                  <a:pt x="47252" y="812800"/>
                </a:cubicBezTo>
                <a:cubicBezTo>
                  <a:pt x="61766" y="822476"/>
                  <a:pt x="75193" y="834028"/>
                  <a:pt x="90795" y="841829"/>
                </a:cubicBezTo>
                <a:cubicBezTo>
                  <a:pt x="104479" y="848671"/>
                  <a:pt x="122391" y="846786"/>
                  <a:pt x="134338" y="856343"/>
                </a:cubicBezTo>
                <a:cubicBezTo>
                  <a:pt x="147960" y="867240"/>
                  <a:pt x="151032" y="887551"/>
                  <a:pt x="163367" y="899886"/>
                </a:cubicBezTo>
                <a:cubicBezTo>
                  <a:pt x="175702" y="912221"/>
                  <a:pt x="192396" y="919239"/>
                  <a:pt x="206910" y="928915"/>
                </a:cubicBezTo>
                <a:cubicBezTo>
                  <a:pt x="216586" y="943429"/>
                  <a:pt x="224771" y="959057"/>
                  <a:pt x="235938" y="972458"/>
                </a:cubicBezTo>
                <a:cubicBezTo>
                  <a:pt x="278568" y="1023613"/>
                  <a:pt x="305886" y="1033604"/>
                  <a:pt x="366567" y="1074058"/>
                </a:cubicBezTo>
                <a:lnTo>
                  <a:pt x="410110" y="1103086"/>
                </a:lnTo>
                <a:cubicBezTo>
                  <a:pt x="438551" y="1122047"/>
                  <a:pt x="461513" y="1142873"/>
                  <a:pt x="497195" y="1146629"/>
                </a:cubicBezTo>
                <a:cubicBezTo>
                  <a:pt x="574330" y="1154748"/>
                  <a:pt x="652014" y="1156305"/>
                  <a:pt x="729424" y="1161143"/>
                </a:cubicBezTo>
                <a:cubicBezTo>
                  <a:pt x="646229" y="1285934"/>
                  <a:pt x="757007" y="1139075"/>
                  <a:pt x="656852" y="1219200"/>
                </a:cubicBezTo>
                <a:cubicBezTo>
                  <a:pt x="631274" y="1239662"/>
                  <a:pt x="622871" y="1277602"/>
                  <a:pt x="613310" y="1306286"/>
                </a:cubicBezTo>
                <a:cubicBezTo>
                  <a:pt x="624368" y="1339462"/>
                  <a:pt x="621603" y="1369872"/>
                  <a:pt x="671367" y="1364343"/>
                </a:cubicBezTo>
                <a:cubicBezTo>
                  <a:pt x="701778" y="1360964"/>
                  <a:pt x="758452" y="1335315"/>
                  <a:pt x="758452" y="1335315"/>
                </a:cubicBezTo>
                <a:lnTo>
                  <a:pt x="816510" y="1248229"/>
                </a:lnTo>
                <a:cubicBezTo>
                  <a:pt x="826186" y="1233715"/>
                  <a:pt x="840022" y="1221235"/>
                  <a:pt x="845538" y="1204686"/>
                </a:cubicBezTo>
                <a:cubicBezTo>
                  <a:pt x="865568" y="1144594"/>
                  <a:pt x="851565" y="1173873"/>
                  <a:pt x="889081" y="1117600"/>
                </a:cubicBezTo>
                <a:cubicBezTo>
                  <a:pt x="893919" y="1098248"/>
                  <a:pt x="899268" y="1079016"/>
                  <a:pt x="903595" y="1059543"/>
                </a:cubicBezTo>
                <a:cubicBezTo>
                  <a:pt x="908947" y="1035461"/>
                  <a:pt x="893441" y="986972"/>
                  <a:pt x="918110" y="986972"/>
                </a:cubicBezTo>
                <a:cubicBezTo>
                  <a:pt x="942779" y="986972"/>
                  <a:pt x="927273" y="1035461"/>
                  <a:pt x="932624" y="1059543"/>
                </a:cubicBezTo>
                <a:cubicBezTo>
                  <a:pt x="940162" y="1093465"/>
                  <a:pt x="945873" y="1136908"/>
                  <a:pt x="976167" y="1161143"/>
                </a:cubicBezTo>
                <a:cubicBezTo>
                  <a:pt x="988114" y="1170701"/>
                  <a:pt x="1005196" y="1170820"/>
                  <a:pt x="1019710" y="1175658"/>
                </a:cubicBezTo>
                <a:cubicBezTo>
                  <a:pt x="1102899" y="1300442"/>
                  <a:pt x="992129" y="1153593"/>
                  <a:pt x="1092281" y="1233715"/>
                </a:cubicBezTo>
                <a:cubicBezTo>
                  <a:pt x="1186067" y="1308744"/>
                  <a:pt x="1055410" y="1255291"/>
                  <a:pt x="1164852" y="1291772"/>
                </a:cubicBezTo>
                <a:cubicBezTo>
                  <a:pt x="1169211" y="1296131"/>
                  <a:pt x="1235098" y="1367711"/>
                  <a:pt x="1251938" y="1364343"/>
                </a:cubicBezTo>
                <a:cubicBezTo>
                  <a:pt x="1269043" y="1360922"/>
                  <a:pt x="1271291" y="1335314"/>
                  <a:pt x="1280967" y="1320800"/>
                </a:cubicBezTo>
                <a:cubicBezTo>
                  <a:pt x="1210243" y="1214717"/>
                  <a:pt x="1296569" y="1348104"/>
                  <a:pt x="1222910" y="1219200"/>
                </a:cubicBezTo>
                <a:cubicBezTo>
                  <a:pt x="1214255" y="1204054"/>
                  <a:pt x="1203557" y="1190172"/>
                  <a:pt x="1193881" y="1175658"/>
                </a:cubicBezTo>
                <a:cubicBezTo>
                  <a:pt x="1189043" y="1161144"/>
                  <a:pt x="1182686" y="1147050"/>
                  <a:pt x="1179367" y="1132115"/>
                </a:cubicBezTo>
                <a:cubicBezTo>
                  <a:pt x="1173242" y="1104553"/>
                  <a:pt x="1168489" y="1034158"/>
                  <a:pt x="1150338" y="1001486"/>
                </a:cubicBezTo>
                <a:cubicBezTo>
                  <a:pt x="1133395" y="970988"/>
                  <a:pt x="1121310" y="933752"/>
                  <a:pt x="1092281" y="914400"/>
                </a:cubicBezTo>
                <a:lnTo>
                  <a:pt x="1048738" y="885372"/>
                </a:lnTo>
                <a:cubicBezTo>
                  <a:pt x="1063252" y="875696"/>
                  <a:pt x="1075074" y="859211"/>
                  <a:pt x="1092281" y="856343"/>
                </a:cubicBezTo>
                <a:cubicBezTo>
                  <a:pt x="1107372" y="853828"/>
                  <a:pt x="1127337" y="883588"/>
                  <a:pt x="1135824" y="870858"/>
                </a:cubicBezTo>
                <a:cubicBezTo>
                  <a:pt x="1146889" y="854260"/>
                  <a:pt x="1127042" y="831907"/>
                  <a:pt x="1121310" y="812800"/>
                </a:cubicBezTo>
                <a:cubicBezTo>
                  <a:pt x="1112518" y="783492"/>
                  <a:pt x="1092281" y="725715"/>
                  <a:pt x="1092281" y="725715"/>
                </a:cubicBezTo>
                <a:cubicBezTo>
                  <a:pt x="1097119" y="711201"/>
                  <a:pt x="1097238" y="694119"/>
                  <a:pt x="1106795" y="682172"/>
                </a:cubicBezTo>
                <a:cubicBezTo>
                  <a:pt x="1181825" y="588384"/>
                  <a:pt x="1128371" y="719046"/>
                  <a:pt x="1164852" y="609600"/>
                </a:cubicBezTo>
                <a:cubicBezTo>
                  <a:pt x="1160014" y="595086"/>
                  <a:pt x="1162285" y="575615"/>
                  <a:pt x="1150338" y="566058"/>
                </a:cubicBezTo>
                <a:cubicBezTo>
                  <a:pt x="1134761" y="553597"/>
                  <a:pt x="1110616" y="559401"/>
                  <a:pt x="1092281" y="551543"/>
                </a:cubicBezTo>
                <a:cubicBezTo>
                  <a:pt x="1076248" y="544671"/>
                  <a:pt x="1063252" y="532191"/>
                  <a:pt x="1048738" y="522515"/>
                </a:cubicBezTo>
                <a:cubicBezTo>
                  <a:pt x="999951" y="376151"/>
                  <a:pt x="1074396" y="603202"/>
                  <a:pt x="1019710" y="420915"/>
                </a:cubicBezTo>
                <a:cubicBezTo>
                  <a:pt x="1010917" y="391607"/>
                  <a:pt x="1000357" y="362858"/>
                  <a:pt x="990681" y="333829"/>
                </a:cubicBezTo>
                <a:lnTo>
                  <a:pt x="976167" y="290286"/>
                </a:lnTo>
                <a:cubicBezTo>
                  <a:pt x="981005" y="246743"/>
                  <a:pt x="983479" y="202873"/>
                  <a:pt x="990681" y="159658"/>
                </a:cubicBezTo>
                <a:cubicBezTo>
                  <a:pt x="993196" y="144567"/>
                  <a:pt x="1010877" y="130320"/>
                  <a:pt x="1005195" y="116115"/>
                </a:cubicBezTo>
                <a:cubicBezTo>
                  <a:pt x="998716" y="99919"/>
                  <a:pt x="976166" y="96762"/>
                  <a:pt x="961652" y="87086"/>
                </a:cubicBezTo>
                <a:cubicBezTo>
                  <a:pt x="932624" y="91924"/>
                  <a:pt x="903996" y="101600"/>
                  <a:pt x="874567" y="101600"/>
                </a:cubicBezTo>
                <a:cubicBezTo>
                  <a:pt x="828653" y="101600"/>
                  <a:pt x="818898" y="69723"/>
                  <a:pt x="787481" y="43543"/>
                </a:cubicBezTo>
                <a:cubicBezTo>
                  <a:pt x="749967" y="12282"/>
                  <a:pt x="744033" y="14547"/>
                  <a:pt x="700395" y="0"/>
                </a:cubicBezTo>
                <a:cubicBezTo>
                  <a:pt x="662011" y="57578"/>
                  <a:pt x="664835" y="59509"/>
                  <a:pt x="598795" y="116115"/>
                </a:cubicBezTo>
                <a:cubicBezTo>
                  <a:pt x="590581" y="123155"/>
                  <a:pt x="579443" y="125791"/>
                  <a:pt x="569767" y="130629"/>
                </a:cubicBezTo>
                <a:lnTo>
                  <a:pt x="569767" y="130629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484023" y="970534"/>
            <a:ext cx="1192548" cy="1061466"/>
          </a:xfrm>
          <a:custGeom>
            <a:avLst/>
            <a:gdLst>
              <a:gd name="connsiteX0" fmla="*/ 597463 w 1192548"/>
              <a:gd name="connsiteY0" fmla="*/ 89009 h 1061466"/>
              <a:gd name="connsiteX1" fmla="*/ 597463 w 1192548"/>
              <a:gd name="connsiteY1" fmla="*/ 89009 h 1061466"/>
              <a:gd name="connsiteX2" fmla="*/ 553920 w 1192548"/>
              <a:gd name="connsiteY2" fmla="*/ 205123 h 1061466"/>
              <a:gd name="connsiteX3" fmla="*/ 524891 w 1192548"/>
              <a:gd name="connsiteY3" fmla="*/ 248666 h 1061466"/>
              <a:gd name="connsiteX4" fmla="*/ 481348 w 1192548"/>
              <a:gd name="connsiteY4" fmla="*/ 335752 h 1061466"/>
              <a:gd name="connsiteX5" fmla="*/ 437806 w 1192548"/>
              <a:gd name="connsiteY5" fmla="*/ 364780 h 1061466"/>
              <a:gd name="connsiteX6" fmla="*/ 452320 w 1192548"/>
              <a:gd name="connsiteY6" fmla="*/ 422837 h 1061466"/>
              <a:gd name="connsiteX7" fmla="*/ 553920 w 1192548"/>
              <a:gd name="connsiteY7" fmla="*/ 538952 h 1061466"/>
              <a:gd name="connsiteX8" fmla="*/ 582948 w 1192548"/>
              <a:gd name="connsiteY8" fmla="*/ 582495 h 1061466"/>
              <a:gd name="connsiteX9" fmla="*/ 539406 w 1192548"/>
              <a:gd name="connsiteY9" fmla="*/ 669580 h 1061466"/>
              <a:gd name="connsiteX10" fmla="*/ 582948 w 1192548"/>
              <a:gd name="connsiteY10" fmla="*/ 771180 h 1061466"/>
              <a:gd name="connsiteX11" fmla="*/ 626491 w 1192548"/>
              <a:gd name="connsiteY11" fmla="*/ 785695 h 1061466"/>
              <a:gd name="connsiteX12" fmla="*/ 728091 w 1192548"/>
              <a:gd name="connsiteY12" fmla="*/ 800209 h 1061466"/>
              <a:gd name="connsiteX13" fmla="*/ 771634 w 1192548"/>
              <a:gd name="connsiteY13" fmla="*/ 829237 h 1061466"/>
              <a:gd name="connsiteX14" fmla="*/ 873234 w 1192548"/>
              <a:gd name="connsiteY14" fmla="*/ 800209 h 1061466"/>
              <a:gd name="connsiteX15" fmla="*/ 931291 w 1192548"/>
              <a:gd name="connsiteY15" fmla="*/ 713123 h 1061466"/>
              <a:gd name="connsiteX16" fmla="*/ 960320 w 1192548"/>
              <a:gd name="connsiteY16" fmla="*/ 669580 h 1061466"/>
              <a:gd name="connsiteX17" fmla="*/ 945806 w 1192548"/>
              <a:gd name="connsiteY17" fmla="*/ 597009 h 1061466"/>
              <a:gd name="connsiteX18" fmla="*/ 1032891 w 1192548"/>
              <a:gd name="connsiteY18" fmla="*/ 626037 h 1061466"/>
              <a:gd name="connsiteX19" fmla="*/ 1076434 w 1192548"/>
              <a:gd name="connsiteY19" fmla="*/ 640552 h 1061466"/>
              <a:gd name="connsiteX20" fmla="*/ 1090948 w 1192548"/>
              <a:gd name="connsiteY20" fmla="*/ 684095 h 1061466"/>
              <a:gd name="connsiteX21" fmla="*/ 1192548 w 1192548"/>
              <a:gd name="connsiteY21" fmla="*/ 684095 h 1061466"/>
              <a:gd name="connsiteX22" fmla="*/ 1178034 w 1192548"/>
              <a:gd name="connsiteY22" fmla="*/ 872780 h 1061466"/>
              <a:gd name="connsiteX23" fmla="*/ 1192548 w 1192548"/>
              <a:gd name="connsiteY23" fmla="*/ 916323 h 1061466"/>
              <a:gd name="connsiteX24" fmla="*/ 1178034 w 1192548"/>
              <a:gd name="connsiteY24" fmla="*/ 1032437 h 1061466"/>
              <a:gd name="connsiteX25" fmla="*/ 1134491 w 1192548"/>
              <a:gd name="connsiteY25" fmla="*/ 1017923 h 1061466"/>
              <a:gd name="connsiteX26" fmla="*/ 1076434 w 1192548"/>
              <a:gd name="connsiteY26" fmla="*/ 930837 h 1061466"/>
              <a:gd name="connsiteX27" fmla="*/ 989348 w 1192548"/>
              <a:gd name="connsiteY27" fmla="*/ 858266 h 1061466"/>
              <a:gd name="connsiteX28" fmla="*/ 902263 w 1192548"/>
              <a:gd name="connsiteY28" fmla="*/ 800209 h 1061466"/>
              <a:gd name="connsiteX29" fmla="*/ 887748 w 1192548"/>
              <a:gd name="connsiteY29" fmla="*/ 843752 h 1061466"/>
              <a:gd name="connsiteX30" fmla="*/ 873234 w 1192548"/>
              <a:gd name="connsiteY30" fmla="*/ 974380 h 1061466"/>
              <a:gd name="connsiteX31" fmla="*/ 786148 w 1192548"/>
              <a:gd name="connsiteY31" fmla="*/ 1003409 h 1061466"/>
              <a:gd name="connsiteX32" fmla="*/ 742606 w 1192548"/>
              <a:gd name="connsiteY32" fmla="*/ 1032437 h 1061466"/>
              <a:gd name="connsiteX33" fmla="*/ 655520 w 1192548"/>
              <a:gd name="connsiteY33" fmla="*/ 1061466 h 1061466"/>
              <a:gd name="connsiteX34" fmla="*/ 641006 w 1192548"/>
              <a:gd name="connsiteY34" fmla="*/ 916323 h 1061466"/>
              <a:gd name="connsiteX35" fmla="*/ 626491 w 1192548"/>
              <a:gd name="connsiteY35" fmla="*/ 829237 h 1061466"/>
              <a:gd name="connsiteX36" fmla="*/ 582948 w 1192548"/>
              <a:gd name="connsiteY36" fmla="*/ 843752 h 1061466"/>
              <a:gd name="connsiteX37" fmla="*/ 350720 w 1192548"/>
              <a:gd name="connsiteY37" fmla="*/ 814723 h 1061466"/>
              <a:gd name="connsiteX38" fmla="*/ 191063 w 1192548"/>
              <a:gd name="connsiteY38" fmla="*/ 771180 h 1061466"/>
              <a:gd name="connsiteX39" fmla="*/ 147520 w 1192548"/>
              <a:gd name="connsiteY39" fmla="*/ 742152 h 1061466"/>
              <a:gd name="connsiteX40" fmla="*/ 118491 w 1192548"/>
              <a:gd name="connsiteY40" fmla="*/ 698609 h 1061466"/>
              <a:gd name="connsiteX41" fmla="*/ 74948 w 1192548"/>
              <a:gd name="connsiteY41" fmla="*/ 669580 h 1061466"/>
              <a:gd name="connsiteX42" fmla="*/ 45920 w 1192548"/>
              <a:gd name="connsiteY42" fmla="*/ 582495 h 1061466"/>
              <a:gd name="connsiteX43" fmla="*/ 16891 w 1192548"/>
              <a:gd name="connsiteY43" fmla="*/ 538952 h 1061466"/>
              <a:gd name="connsiteX44" fmla="*/ 2377 w 1192548"/>
              <a:gd name="connsiteY44" fmla="*/ 495409 h 1061466"/>
              <a:gd name="connsiteX45" fmla="*/ 89463 w 1192548"/>
              <a:gd name="connsiteY45" fmla="*/ 437352 h 1061466"/>
              <a:gd name="connsiteX46" fmla="*/ 147520 w 1192548"/>
              <a:gd name="connsiteY46" fmla="*/ 306723 h 1061466"/>
              <a:gd name="connsiteX47" fmla="*/ 176548 w 1192548"/>
              <a:gd name="connsiteY47" fmla="*/ 219637 h 1061466"/>
              <a:gd name="connsiteX48" fmla="*/ 220091 w 1192548"/>
              <a:gd name="connsiteY48" fmla="*/ 132552 h 1061466"/>
              <a:gd name="connsiteX49" fmla="*/ 263634 w 1192548"/>
              <a:gd name="connsiteY49" fmla="*/ 89009 h 1061466"/>
              <a:gd name="connsiteX50" fmla="*/ 307177 w 1192548"/>
              <a:gd name="connsiteY50" fmla="*/ 59980 h 1061466"/>
              <a:gd name="connsiteX51" fmla="*/ 394263 w 1192548"/>
              <a:gd name="connsiteY51" fmla="*/ 30952 h 1061466"/>
              <a:gd name="connsiteX52" fmla="*/ 437806 w 1192548"/>
              <a:gd name="connsiteY52" fmla="*/ 16437 h 1061466"/>
              <a:gd name="connsiteX53" fmla="*/ 495863 w 1192548"/>
              <a:gd name="connsiteY53" fmla="*/ 1923 h 1061466"/>
              <a:gd name="connsiteX54" fmla="*/ 466834 w 1192548"/>
              <a:gd name="connsiteY54" fmla="*/ 1923 h 1061466"/>
              <a:gd name="connsiteX55" fmla="*/ 423291 w 1192548"/>
              <a:gd name="connsiteY55" fmla="*/ 30952 h 106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92548" h="1061466">
                <a:moveTo>
                  <a:pt x="597463" y="89009"/>
                </a:moveTo>
                <a:lnTo>
                  <a:pt x="597463" y="89009"/>
                </a:lnTo>
                <a:cubicBezTo>
                  <a:pt x="582949" y="127714"/>
                  <a:pt x="571025" y="167492"/>
                  <a:pt x="553920" y="205123"/>
                </a:cubicBezTo>
                <a:cubicBezTo>
                  <a:pt x="546702" y="221004"/>
                  <a:pt x="532692" y="233064"/>
                  <a:pt x="524891" y="248666"/>
                </a:cubicBezTo>
                <a:cubicBezTo>
                  <a:pt x="501280" y="295887"/>
                  <a:pt x="522946" y="294154"/>
                  <a:pt x="481348" y="335752"/>
                </a:cubicBezTo>
                <a:cubicBezTo>
                  <a:pt x="469013" y="348087"/>
                  <a:pt x="452320" y="355104"/>
                  <a:pt x="437806" y="364780"/>
                </a:cubicBezTo>
                <a:cubicBezTo>
                  <a:pt x="442644" y="384132"/>
                  <a:pt x="443399" y="404995"/>
                  <a:pt x="452320" y="422837"/>
                </a:cubicBezTo>
                <a:cubicBezTo>
                  <a:pt x="494653" y="507504"/>
                  <a:pt x="494049" y="499037"/>
                  <a:pt x="553920" y="538952"/>
                </a:cubicBezTo>
                <a:cubicBezTo>
                  <a:pt x="563596" y="553466"/>
                  <a:pt x="580080" y="565288"/>
                  <a:pt x="582948" y="582495"/>
                </a:cubicBezTo>
                <a:cubicBezTo>
                  <a:pt x="586954" y="606531"/>
                  <a:pt x="549514" y="654417"/>
                  <a:pt x="539406" y="669580"/>
                </a:cubicBezTo>
                <a:cubicBezTo>
                  <a:pt x="548121" y="704442"/>
                  <a:pt x="551625" y="746121"/>
                  <a:pt x="582948" y="771180"/>
                </a:cubicBezTo>
                <a:cubicBezTo>
                  <a:pt x="594895" y="780738"/>
                  <a:pt x="611977" y="780857"/>
                  <a:pt x="626491" y="785695"/>
                </a:cubicBezTo>
                <a:cubicBezTo>
                  <a:pt x="781566" y="734003"/>
                  <a:pt x="677163" y="736550"/>
                  <a:pt x="728091" y="800209"/>
                </a:cubicBezTo>
                <a:cubicBezTo>
                  <a:pt x="738988" y="813830"/>
                  <a:pt x="757120" y="819561"/>
                  <a:pt x="771634" y="829237"/>
                </a:cubicBezTo>
                <a:cubicBezTo>
                  <a:pt x="772136" y="829112"/>
                  <a:pt x="866294" y="807149"/>
                  <a:pt x="873234" y="800209"/>
                </a:cubicBezTo>
                <a:cubicBezTo>
                  <a:pt x="897904" y="775539"/>
                  <a:pt x="911939" y="742152"/>
                  <a:pt x="931291" y="713123"/>
                </a:cubicBezTo>
                <a:lnTo>
                  <a:pt x="960320" y="669580"/>
                </a:lnTo>
                <a:cubicBezTo>
                  <a:pt x="955482" y="645390"/>
                  <a:pt x="924652" y="609701"/>
                  <a:pt x="945806" y="597009"/>
                </a:cubicBezTo>
                <a:cubicBezTo>
                  <a:pt x="972044" y="581266"/>
                  <a:pt x="1003863" y="616361"/>
                  <a:pt x="1032891" y="626037"/>
                </a:cubicBezTo>
                <a:lnTo>
                  <a:pt x="1076434" y="640552"/>
                </a:lnTo>
                <a:cubicBezTo>
                  <a:pt x="1081272" y="655066"/>
                  <a:pt x="1079001" y="674538"/>
                  <a:pt x="1090948" y="684095"/>
                </a:cubicBezTo>
                <a:cubicBezTo>
                  <a:pt x="1128470" y="714112"/>
                  <a:pt x="1157215" y="695873"/>
                  <a:pt x="1192548" y="684095"/>
                </a:cubicBezTo>
                <a:cubicBezTo>
                  <a:pt x="1156915" y="790996"/>
                  <a:pt x="1154483" y="755020"/>
                  <a:pt x="1178034" y="872780"/>
                </a:cubicBezTo>
                <a:cubicBezTo>
                  <a:pt x="1181034" y="887782"/>
                  <a:pt x="1187710" y="901809"/>
                  <a:pt x="1192548" y="916323"/>
                </a:cubicBezTo>
                <a:cubicBezTo>
                  <a:pt x="1187710" y="955028"/>
                  <a:pt x="1197386" y="998570"/>
                  <a:pt x="1178034" y="1032437"/>
                </a:cubicBezTo>
                <a:cubicBezTo>
                  <a:pt x="1170443" y="1045721"/>
                  <a:pt x="1145309" y="1028741"/>
                  <a:pt x="1134491" y="1017923"/>
                </a:cubicBezTo>
                <a:cubicBezTo>
                  <a:pt x="1109821" y="993253"/>
                  <a:pt x="1101104" y="955506"/>
                  <a:pt x="1076434" y="930837"/>
                </a:cubicBezTo>
                <a:cubicBezTo>
                  <a:pt x="949206" y="803612"/>
                  <a:pt x="1110607" y="959317"/>
                  <a:pt x="989348" y="858266"/>
                </a:cubicBezTo>
                <a:cubicBezTo>
                  <a:pt x="916867" y="797865"/>
                  <a:pt x="978785" y="825716"/>
                  <a:pt x="902263" y="800209"/>
                </a:cubicBezTo>
                <a:cubicBezTo>
                  <a:pt x="897425" y="814723"/>
                  <a:pt x="890263" y="828661"/>
                  <a:pt x="887748" y="843752"/>
                </a:cubicBezTo>
                <a:cubicBezTo>
                  <a:pt x="880545" y="886967"/>
                  <a:pt x="896755" y="937419"/>
                  <a:pt x="873234" y="974380"/>
                </a:cubicBezTo>
                <a:cubicBezTo>
                  <a:pt x="856806" y="1000195"/>
                  <a:pt x="786148" y="1003409"/>
                  <a:pt x="786148" y="1003409"/>
                </a:cubicBezTo>
                <a:cubicBezTo>
                  <a:pt x="771634" y="1013085"/>
                  <a:pt x="758546" y="1025352"/>
                  <a:pt x="742606" y="1032437"/>
                </a:cubicBezTo>
                <a:cubicBezTo>
                  <a:pt x="714644" y="1044864"/>
                  <a:pt x="655520" y="1061466"/>
                  <a:pt x="655520" y="1061466"/>
                </a:cubicBezTo>
                <a:cubicBezTo>
                  <a:pt x="598855" y="976469"/>
                  <a:pt x="641006" y="1060665"/>
                  <a:pt x="641006" y="916323"/>
                </a:cubicBezTo>
                <a:cubicBezTo>
                  <a:pt x="641006" y="886894"/>
                  <a:pt x="631329" y="858266"/>
                  <a:pt x="626491" y="829237"/>
                </a:cubicBezTo>
                <a:cubicBezTo>
                  <a:pt x="611977" y="834075"/>
                  <a:pt x="598248" y="843752"/>
                  <a:pt x="582948" y="843752"/>
                </a:cubicBezTo>
                <a:cubicBezTo>
                  <a:pt x="419842" y="843752"/>
                  <a:pt x="454700" y="837829"/>
                  <a:pt x="350720" y="814723"/>
                </a:cubicBezTo>
                <a:cubicBezTo>
                  <a:pt x="309821" y="805635"/>
                  <a:pt x="225051" y="793838"/>
                  <a:pt x="191063" y="771180"/>
                </a:cubicBezTo>
                <a:lnTo>
                  <a:pt x="147520" y="742152"/>
                </a:lnTo>
                <a:cubicBezTo>
                  <a:pt x="137844" y="727638"/>
                  <a:pt x="130826" y="710944"/>
                  <a:pt x="118491" y="698609"/>
                </a:cubicBezTo>
                <a:cubicBezTo>
                  <a:pt x="106156" y="686274"/>
                  <a:pt x="84193" y="684373"/>
                  <a:pt x="74948" y="669580"/>
                </a:cubicBezTo>
                <a:cubicBezTo>
                  <a:pt x="58731" y="643632"/>
                  <a:pt x="62893" y="607954"/>
                  <a:pt x="45920" y="582495"/>
                </a:cubicBezTo>
                <a:lnTo>
                  <a:pt x="16891" y="538952"/>
                </a:lnTo>
                <a:cubicBezTo>
                  <a:pt x="12053" y="524438"/>
                  <a:pt x="-6516" y="507859"/>
                  <a:pt x="2377" y="495409"/>
                </a:cubicBezTo>
                <a:cubicBezTo>
                  <a:pt x="22655" y="467019"/>
                  <a:pt x="89463" y="437352"/>
                  <a:pt x="89463" y="437352"/>
                </a:cubicBezTo>
                <a:cubicBezTo>
                  <a:pt x="124007" y="333717"/>
                  <a:pt x="101518" y="375726"/>
                  <a:pt x="147520" y="306723"/>
                </a:cubicBezTo>
                <a:lnTo>
                  <a:pt x="176548" y="219637"/>
                </a:lnTo>
                <a:cubicBezTo>
                  <a:pt x="191093" y="176001"/>
                  <a:pt x="188832" y="170063"/>
                  <a:pt x="220091" y="132552"/>
                </a:cubicBezTo>
                <a:cubicBezTo>
                  <a:pt x="233232" y="116783"/>
                  <a:pt x="247865" y="102150"/>
                  <a:pt x="263634" y="89009"/>
                </a:cubicBezTo>
                <a:cubicBezTo>
                  <a:pt x="277035" y="77842"/>
                  <a:pt x="291236" y="67065"/>
                  <a:pt x="307177" y="59980"/>
                </a:cubicBezTo>
                <a:cubicBezTo>
                  <a:pt x="335139" y="47553"/>
                  <a:pt x="365234" y="40628"/>
                  <a:pt x="394263" y="30952"/>
                </a:cubicBezTo>
                <a:cubicBezTo>
                  <a:pt x="408777" y="26114"/>
                  <a:pt x="422963" y="20148"/>
                  <a:pt x="437806" y="16437"/>
                </a:cubicBezTo>
                <a:cubicBezTo>
                  <a:pt x="457158" y="11599"/>
                  <a:pt x="478021" y="10844"/>
                  <a:pt x="495863" y="1923"/>
                </a:cubicBezTo>
                <a:cubicBezTo>
                  <a:pt x="504518" y="-2404"/>
                  <a:pt x="476510" y="1923"/>
                  <a:pt x="466834" y="1923"/>
                </a:cubicBezTo>
                <a:lnTo>
                  <a:pt x="423291" y="30952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"/>
          <p:cNvSpPr/>
          <p:nvPr/>
        </p:nvSpPr>
        <p:spPr>
          <a:xfrm>
            <a:off x="5364088" y="548680"/>
            <a:ext cx="1584176" cy="1512168"/>
          </a:xfrm>
          <a:prstGeom prst="ellipse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"/>
          <p:cNvSpPr/>
          <p:nvPr/>
        </p:nvSpPr>
        <p:spPr>
          <a:xfrm>
            <a:off x="8028384" y="2132856"/>
            <a:ext cx="720080" cy="504056"/>
          </a:xfrm>
          <a:prstGeom prst="ellipse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3"/>
          <p:cNvSpPr/>
          <p:nvPr/>
        </p:nvSpPr>
        <p:spPr>
          <a:xfrm rot="19453442">
            <a:off x="8172400" y="3933056"/>
            <a:ext cx="360040" cy="432048"/>
          </a:xfrm>
          <a:prstGeom prst="ellipse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4"/>
          <p:cNvSpPr/>
          <p:nvPr/>
        </p:nvSpPr>
        <p:spPr>
          <a:xfrm>
            <a:off x="6948264" y="3573016"/>
            <a:ext cx="648072" cy="576064"/>
          </a:xfrm>
          <a:prstGeom prst="ellipse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"/>
          <p:cNvSpPr/>
          <p:nvPr/>
        </p:nvSpPr>
        <p:spPr>
          <a:xfrm>
            <a:off x="5292080" y="1988840"/>
            <a:ext cx="2088232" cy="1224136"/>
          </a:xfrm>
          <a:prstGeom prst="round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6"/>
          <p:cNvSpPr/>
          <p:nvPr/>
        </p:nvSpPr>
        <p:spPr>
          <a:xfrm>
            <a:off x="5220072" y="3789040"/>
            <a:ext cx="1008112" cy="1368152"/>
          </a:xfrm>
          <a:prstGeom prst="ellipse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"/>
          <p:cNvSpPr/>
          <p:nvPr/>
        </p:nvSpPr>
        <p:spPr>
          <a:xfrm>
            <a:off x="4860032" y="3212976"/>
            <a:ext cx="864096" cy="792088"/>
          </a:xfrm>
          <a:prstGeom prst="ellipse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8"/>
          <p:cNvSpPr/>
          <p:nvPr/>
        </p:nvSpPr>
        <p:spPr>
          <a:xfrm rot="1035317">
            <a:off x="4445906" y="4528837"/>
            <a:ext cx="1224136" cy="792088"/>
          </a:xfrm>
          <a:prstGeom prst="ellipse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05264"/>
            <a:ext cx="12985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1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17032"/>
            <a:ext cx="2088232" cy="1982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4852818"/>
            <a:ext cx="1813936" cy="2005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clrChange>
              <a:clrFrom>
                <a:srgbClr val="78B4B5"/>
              </a:clrFrom>
              <a:clrTo>
                <a:srgbClr val="78B4B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61048"/>
            <a:ext cx="3024336" cy="2415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4329079"/>
            <a:ext cx="2715099" cy="252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5017124"/>
            <a:ext cx="1829197" cy="18291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1872208" cy="15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20" fill="hold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820" fill="hold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20" fill="hold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820" fill="hold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45" dur="3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78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780" fill="hold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80" fill="hold">
                                          <p:stCondLst>
                                            <p:cond delay="2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780" fill="hold">
                                          <p:stCondLst>
                                            <p:cond delay="31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22"/>
            <a:ext cx="8784976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23528" y="0"/>
            <a:ext cx="2808312" cy="13515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224" y="188640"/>
            <a:ext cx="2016224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0"/>
            <a:ext cx="2141635" cy="2032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4"/>
          <a:stretch/>
        </p:blipFill>
        <p:spPr>
          <a:xfrm>
            <a:off x="31191" y="-459432"/>
            <a:ext cx="2808312" cy="216024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724128" y="1484784"/>
            <a:ext cx="1080120" cy="936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976" y="2132856"/>
            <a:ext cx="108012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932040" y="4005064"/>
            <a:ext cx="1008112" cy="108012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1840" y="4437112"/>
            <a:ext cx="1152128" cy="10081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564904"/>
            <a:ext cx="1008112" cy="9361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91680" y="692696"/>
            <a:ext cx="5472608" cy="388843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Сперва к кому побежала курочка, чтобы спасти Петю?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075" l="9783" r="8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0567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8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8092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11033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10302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11763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10302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372200" y="-21305"/>
            <a:ext cx="2160240" cy="21272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21399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223224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459432"/>
            <a:ext cx="2809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51720" y="1556792"/>
            <a:ext cx="4104456" cy="324036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попросила хозяйка у курочки?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804209" cy="54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2089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72200" y="116632"/>
            <a:ext cx="1872208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1463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10302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11763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10302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59432"/>
            <a:ext cx="2809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1403648" y="1700808"/>
            <a:ext cx="5616624" cy="3816424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дал маслице курочке?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55446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1369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16632"/>
            <a:ext cx="266429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16632"/>
            <a:ext cx="20162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21463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11699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10302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459432"/>
            <a:ext cx="2809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339752" y="1916832"/>
            <a:ext cx="4752528" cy="381642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попросила корова у курочки?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34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Пользователь Windows</cp:lastModifiedBy>
  <cp:revision>24</cp:revision>
  <dcterms:created xsi:type="dcterms:W3CDTF">2021-09-09T12:51:46Z</dcterms:created>
  <dcterms:modified xsi:type="dcterms:W3CDTF">2021-09-23T17:03:39Z</dcterms:modified>
</cp:coreProperties>
</file>