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5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ACB47-11B9-4D94-B849-7BA834A6107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DE2BF-8307-4A32-95FE-D7730417C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DE2BF-8307-4A32-95FE-D7730417CAD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000E-830B-4F9D-BAFD-173C1EF7324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803BE-9233-4C26-8341-041E700A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456" y="1027762"/>
            <a:ext cx="58681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Детская журналистика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как средство развития речи детей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старшего дошкольного возраста  </a:t>
            </a:r>
          </a:p>
          <a:p>
            <a:endParaRPr lang="en-US" sz="58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54743"/>
            <a:ext cx="6967685" cy="1286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 бюджетное дошкольное образовательное учреждение Детский сад №35 «Алые паруса»</a:t>
            </a:r>
            <a:r>
              <a:rPr kumimoji="0" lang="ru-RU" alt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alt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г.Улан-Удэ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07904" y="6093296"/>
            <a:ext cx="4742420" cy="461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Воспитатель: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Холхоева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Альбина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Дабаевна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6679653" cy="11420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английского языка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user\Desktop\Screenshot_20211117-174323_M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4382232" cy="2928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21088"/>
            <a:ext cx="4011319" cy="2210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65" y="688724"/>
            <a:ext cx="3108960" cy="2298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89040"/>
            <a:ext cx="4332123" cy="1955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61171" y="3131676"/>
            <a:ext cx="394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Музыкальный руководитель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8363" y="5939988"/>
            <a:ext cx="520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Инструктор по физическому воспитанию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Screenshot_20211117-174339_M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713" y="613317"/>
            <a:ext cx="3544112" cy="2368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77776" y="3131676"/>
            <a:ext cx="109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Логопед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82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Презентация «Профессия- Журналист»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3225375" cy="248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302" y="4077072"/>
            <a:ext cx="3994002" cy="2548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606" y="1340768"/>
            <a:ext cx="380274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823670" cy="7373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Экскурсия в телестудию «</a:t>
            </a:r>
            <a:r>
              <a:rPr lang="ru-RU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Ариг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ус»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868887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600400" cy="236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t="22529"/>
          <a:stretch>
            <a:fillRect/>
          </a:stretch>
        </p:blipFill>
        <p:spPr bwMode="auto">
          <a:xfrm>
            <a:off x="2123728" y="908010"/>
            <a:ext cx="2664296" cy="3097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4418" y="4192426"/>
            <a:ext cx="3321638" cy="2404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276" y="591269"/>
            <a:ext cx="6670073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этап-Практический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6127" y="1825625"/>
            <a:ext cx="7164345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- Реализация </a:t>
            </a:r>
            <a:r>
              <a:rPr lang="ru-RU" b="1" dirty="0" smtClean="0"/>
              <a:t>проекта</a:t>
            </a:r>
            <a:r>
              <a:rPr lang="ru-RU" dirty="0" smtClean="0"/>
              <a:t> через взаимодействие всех участников образовательного процесса.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1.-Коммуникативная деятельность</a:t>
            </a:r>
          </a:p>
          <a:p>
            <a:pPr>
              <a:buNone/>
            </a:pPr>
            <a:r>
              <a:rPr lang="ru-RU" dirty="0" smtClean="0"/>
              <a:t>Развитие коммуникативных навыков детей, изучение азов риторики, совершенствование умения владения диалогической и монологической формами речи(, интервьюирование, рассказ воспитателя, беседа, речевые игры, настольно- печатные игры, дидактические игры, НОД и т.д.)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Игровая деятельность </a:t>
            </a:r>
            <a:r>
              <a:rPr lang="ru-RU" dirty="0" smtClean="0"/>
              <a:t>Создана и пополняется картотека по сюжетно-ролевым, подвижным и дидактическим играм.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Изобразительная деятельность </a:t>
            </a:r>
            <a:r>
              <a:rPr lang="ru-RU" dirty="0" smtClean="0"/>
              <a:t>( рисование иллюстраций, схем, конструирование коллажа, аппликация заметок)</a:t>
            </a:r>
          </a:p>
          <a:p>
            <a:r>
              <a:rPr lang="ru-RU" dirty="0" smtClean="0"/>
              <a:t>В течение всего </a:t>
            </a:r>
            <a:r>
              <a:rPr lang="ru-RU" b="1" dirty="0" smtClean="0"/>
              <a:t>проекта</a:t>
            </a:r>
            <a:r>
              <a:rPr lang="ru-RU" dirty="0" smtClean="0"/>
              <a:t> мы пополняли предметно-развивающую среду.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Метод «Мнемотехника»- обучение рассказыванию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210" y="1760311"/>
            <a:ext cx="703912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188779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Методы и приемы организации коммуникативной деятельности детей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8537" y="1423851"/>
            <a:ext cx="7156812" cy="4753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-Интервьюирование</a:t>
            </a:r>
          </a:p>
          <a:p>
            <a:r>
              <a:rPr lang="ru-RU" dirty="0" smtClean="0"/>
              <a:t>- Рассказ воспитателя</a:t>
            </a:r>
          </a:p>
          <a:p>
            <a:r>
              <a:rPr lang="ru-RU" dirty="0" smtClean="0"/>
              <a:t>-восприятие художественной литературы</a:t>
            </a:r>
          </a:p>
          <a:p>
            <a:r>
              <a:rPr lang="ru-RU" dirty="0" smtClean="0"/>
              <a:t>-беседа, пальчиковые игры,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чистоговорки</a:t>
            </a:r>
            <a:endParaRPr lang="ru-RU" dirty="0" smtClean="0"/>
          </a:p>
          <a:p>
            <a:r>
              <a:rPr lang="ru-RU" dirty="0" smtClean="0"/>
              <a:t> Речевые игры</a:t>
            </a:r>
          </a:p>
          <a:p>
            <a:r>
              <a:rPr lang="ru-RU" dirty="0" smtClean="0"/>
              <a:t>Настольно-печатные игры </a:t>
            </a: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3705"/>
            <a:ext cx="6607199" cy="6409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Взаимодействие с родителями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4824536" cy="3626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user\Desktop\Screenshot_20211117-173914_Viber.jpg"/>
          <p:cNvPicPr>
            <a:picLocks noChangeAspect="1" noChangeArrowheads="1"/>
          </p:cNvPicPr>
          <p:nvPr/>
        </p:nvPicPr>
        <p:blipFill>
          <a:blip r:embed="rId3" cstate="print"/>
          <a:srcRect l="13681"/>
          <a:stretch>
            <a:fillRect/>
          </a:stretch>
        </p:blipFill>
        <p:spPr bwMode="auto">
          <a:xfrm>
            <a:off x="5868144" y="1052736"/>
            <a:ext cx="3024336" cy="4266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63688" y="4725144"/>
            <a:ext cx="396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Команда родителей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17232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Папа журналист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866" y="498599"/>
            <a:ext cx="3401206" cy="4730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8521"/>
          <a:stretch>
            <a:fillRect/>
          </a:stretch>
        </p:blipFill>
        <p:spPr bwMode="auto">
          <a:xfrm>
            <a:off x="5647584" y="3356992"/>
            <a:ext cx="2740839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4028" y="286868"/>
            <a:ext cx="2562387" cy="2566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771800" y="5445224"/>
            <a:ext cx="12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Строители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0147" y="6400800"/>
            <a:ext cx="243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салоне самолёта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2915652"/>
            <a:ext cx="169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Продавцы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4640" cy="11369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Экскурсия в «Детский город профессий»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260" y="1005805"/>
            <a:ext cx="3692172" cy="2639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t="9278" b="10932"/>
          <a:stretch>
            <a:fillRect/>
          </a:stretch>
        </p:blipFill>
        <p:spPr bwMode="auto">
          <a:xfrm>
            <a:off x="1475656" y="980728"/>
            <a:ext cx="299681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7845" y="4077072"/>
            <a:ext cx="3308700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flipH="1">
            <a:off x="5820937" y="3635732"/>
            <a:ext cx="175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Космонавты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3171" y="6467707"/>
            <a:ext cx="104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Лётчики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4221088"/>
            <a:ext cx="14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Пожарники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 descr="C:\Users\Рыгзыма Зориктуевна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013176"/>
            <a:ext cx="1405616" cy="1099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052736"/>
            <a:ext cx="6895677" cy="5124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dirty="0" smtClean="0"/>
              <a:t>      Одним из целевых ориентиров ФГОС дошкольного образования является совершенствование и развитие    устной речи детей, выражение своих мыслей и чувств, построения речевого высказывания в ситуации общения.</a:t>
            </a:r>
          </a:p>
          <a:p>
            <a:pPr algn="just">
              <a:buNone/>
            </a:pPr>
            <a:r>
              <a:rPr lang="ru-RU" sz="2000" dirty="0" smtClean="0"/>
              <a:t>  Для успешного речевого развития дошкольников необходимо создать условия, в которых они могли бы рассказать о том, что интересного произошло в группе или дома, поделиться своими впечатлениями, высказать свое мнение. Коммуникативная деятельность тесно взаимосвязана и с игровой деятельностью. В игре дети наиболее свободно общаются, выражают свои эмоции, отражают свои знания об окружающей действительности, поэтому мы посчитали возможным реализовать проект «Детская журналистика».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88425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Дидактическое пособие                 «Волшебный круг» ТРИЗ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25632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06732"/>
            <a:ext cx="3497685" cy="2491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0801" y="4449011"/>
            <a:ext cx="4581519" cy="2076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48" y="365126"/>
            <a:ext cx="7524205" cy="10456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«Творческие командировки по детскому саду»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28354"/>
            <a:ext cx="7886700" cy="464860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Рыгзыма Зориктуевна\Desktop\Screenshot_20211112-152605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141" y="4362994"/>
            <a:ext cx="3490315" cy="1970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Рыгзыма Зориктуевна\Desktop\Screenshot_20211112-153758_Vi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1546" y="1916832"/>
            <a:ext cx="381892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16832"/>
            <a:ext cx="3672408" cy="2167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r="13892"/>
          <a:stretch>
            <a:fillRect/>
          </a:stretch>
        </p:blipFill>
        <p:spPr bwMode="auto">
          <a:xfrm>
            <a:off x="1835696" y="4437112"/>
            <a:ext cx="3024336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97152"/>
            <a:ext cx="4187389" cy="1862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3750834" cy="2121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551649"/>
            <a:ext cx="4775245" cy="2029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576" y="0"/>
            <a:ext cx="6781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Интервью с родителями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33651"/>
            <a:ext cx="3110417" cy="2095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179" y="1340768"/>
            <a:ext cx="3207810" cy="2182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6809" y="3815546"/>
            <a:ext cx="3553113" cy="2710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86" y="365126"/>
            <a:ext cx="701606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Сюжетно-ролевые игры</a:t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/>
              <a:t>            </a:t>
            </a:r>
            <a:endParaRPr lang="ru-RU" sz="2800" b="1" dirty="0"/>
          </a:p>
        </p:txBody>
      </p:sp>
      <p:pic>
        <p:nvPicPr>
          <p:cNvPr id="1026" name="Picture 2" descr="C:\Users\Рыгзыма Зориктуевна\Desktop\Новая папка\20211112_114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68960"/>
            <a:ext cx="4184600" cy="1883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Рыгзыма Зориктуевна\Desktop\Screenshot_20211112-151729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759913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869160"/>
            <a:ext cx="4104456" cy="1825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365126"/>
            <a:ext cx="7209064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Развивающие и ролевые игры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5869" y="1828799"/>
            <a:ext cx="6908619" cy="4348163"/>
          </a:xfrm>
        </p:spPr>
        <p:txBody>
          <a:bodyPr/>
          <a:lstStyle/>
          <a:p>
            <a:r>
              <a:rPr lang="ru-RU" dirty="0" smtClean="0"/>
              <a:t>- «Интервью у друг у друга»,</a:t>
            </a:r>
          </a:p>
          <a:p>
            <a:r>
              <a:rPr lang="ru-RU" dirty="0" smtClean="0"/>
              <a:t>- «Репортаж с места событий»,</a:t>
            </a:r>
          </a:p>
          <a:p>
            <a:r>
              <a:rPr lang="ru-RU" dirty="0" smtClean="0"/>
              <a:t>- «Мы - журналисты»,</a:t>
            </a:r>
          </a:p>
          <a:p>
            <a:r>
              <a:rPr lang="ru-RU" dirty="0" smtClean="0"/>
              <a:t>- «У кого микрофон?»</a:t>
            </a:r>
          </a:p>
          <a:p>
            <a:r>
              <a:rPr lang="ru-RU" dirty="0" smtClean="0"/>
              <a:t>- «Что лишнее?»</a:t>
            </a:r>
          </a:p>
          <a:p>
            <a:r>
              <a:rPr lang="ru-RU" dirty="0" smtClean="0"/>
              <a:t>- «Продолжи фразу»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35577"/>
            <a:ext cx="5688632" cy="2612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61658"/>
            <a:ext cx="5813104" cy="293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97393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Изобразительная  деятельность по изготовлению атрибутов для игр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Рыгзыма Зориктуевна\Desktop\Новая папка\20211112_114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24" r="13048"/>
          <a:stretch>
            <a:fillRect/>
          </a:stretch>
        </p:blipFill>
        <p:spPr bwMode="auto">
          <a:xfrm>
            <a:off x="5580112" y="4267249"/>
            <a:ext cx="3312368" cy="2474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Рыгзыма Зориктуевна\Desktop\Screenshot_20211112-151918_Vi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1466230"/>
            <a:ext cx="3277920" cy="2466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93096"/>
            <a:ext cx="3549171" cy="2426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003" y="1484784"/>
            <a:ext cx="4984077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27384"/>
            <a:ext cx="4834880" cy="10709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Детские новости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Рыгзыма Зориктуевна\Desktop\Новая папка\20211112_112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683" y="1124744"/>
            <a:ext cx="5808645" cy="2613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70023"/>
            <a:ext cx="4248472" cy="2673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5718" y="1153298"/>
            <a:ext cx="7139631" cy="502366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Вывод:</a:t>
            </a:r>
          </a:p>
          <a:p>
            <a:r>
              <a:rPr lang="ru-RU" dirty="0" smtClean="0"/>
              <a:t>1.  Образовательное содержание проекта 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Детская журналистика как средство развития речи детей старшего дошкольного возраста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   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 соответствует познавательным интересам современного ребёнка.</a:t>
            </a:r>
          </a:p>
          <a:p>
            <a:r>
              <a:rPr lang="ru-RU" dirty="0" smtClean="0"/>
              <a:t>2. Дети стали более эрудированны, расширился кругозор.</a:t>
            </a:r>
          </a:p>
          <a:p>
            <a:r>
              <a:rPr lang="ru-RU" dirty="0" smtClean="0"/>
              <a:t>3. Повысился коммуникативно-речевой уровень.</a:t>
            </a:r>
          </a:p>
          <a:p>
            <a:r>
              <a:rPr lang="ru-RU" dirty="0" smtClean="0"/>
              <a:t>4. Дети научились конструктивному взаимодействию с взрослыми и сверстниками, меньше стали конфликтовать в группе между собой.</a:t>
            </a:r>
          </a:p>
          <a:p>
            <a:r>
              <a:rPr lang="ru-RU" dirty="0" smtClean="0"/>
              <a:t>5. Стал богаче словарный запас, пополнился выражениями из словаря речевого этикета, так же профессиональной лексикой журналиста.</a:t>
            </a:r>
          </a:p>
          <a:p>
            <a:r>
              <a:rPr lang="ru-RU" dirty="0" smtClean="0"/>
              <a:t>6. Родители заинтересовались и стали активными участниками проекта, что ещё больше укрепило связь между семьёй, ребёнком и детским садом.</a:t>
            </a:r>
          </a:p>
          <a:p>
            <a:r>
              <a:rPr lang="ru-RU" dirty="0" smtClean="0"/>
              <a:t>7. Все участники проекта имели возможность самовыражения в игре, в проведении интервью.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4530" y="1186249"/>
            <a:ext cx="7180820" cy="499071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Тип проекта:</a:t>
            </a:r>
            <a:r>
              <a:rPr lang="ru-RU" dirty="0" smtClean="0"/>
              <a:t> практико-ориентированный познавательно-игровой творческий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Участники проекта: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дети 6-7 лет, воспитатели, родители.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Продолжительность: </a:t>
            </a:r>
            <a:r>
              <a:rPr lang="ru-RU" dirty="0" smtClean="0"/>
              <a:t>долгосрочный 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Методические приемы: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 Моделирование, объяснение, беседа, вопросы, рассматривание, наблюдение, дидактические игры, пример ведения интервью;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564904"/>
            <a:ext cx="5904656" cy="2625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957" y="764704"/>
            <a:ext cx="5438363" cy="3100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365126"/>
            <a:ext cx="6895556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 проекта: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5146" y="1825625"/>
            <a:ext cx="7090204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Содействовать развитию коммуникативных навыков детей в игровой деятельности и социальной компетентности детей; направить интерес детей с процесса игры на процесс получения результата.</a:t>
            </a:r>
          </a:p>
          <a:p>
            <a:pPr>
              <a:buNone/>
            </a:pPr>
            <a:r>
              <a:rPr lang="ru-RU" dirty="0" smtClean="0"/>
              <a:t> Диалог, творчество, познание, саморазвитие - фундаментальные составляющие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150" y="0"/>
            <a:ext cx="7263199" cy="169068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Задачи проекта: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3406" y="992777"/>
            <a:ext cx="7391944" cy="5184186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Образовательные: Совершенствовать монологическую и диалогическую форму речи; формировать умение вести диалог между взрослыми и детьми; Формировать правильное звукопроизношение, выстраивание фраз в диалоге, совершенствовать грамматические навыки (склонение существительных, согласование прилагательных с существительными, употребление глаголов, причастий, наречий); </a:t>
            </a:r>
          </a:p>
          <a:p>
            <a:r>
              <a:rPr lang="ru-RU" sz="1600" dirty="0" smtClean="0"/>
              <a:t>Учить детей построению самостоятельных высказываний, умению излагать свои мысли развернуто, связно, логично, со смысловой завершенностью,  выразительностью; расширять и активизировать словарный запас.</a:t>
            </a:r>
          </a:p>
          <a:p>
            <a:r>
              <a:rPr lang="ru-RU" sz="1600" b="1" dirty="0" smtClean="0"/>
              <a:t>Развивающие:  - </a:t>
            </a:r>
            <a:r>
              <a:rPr lang="ru-RU" sz="1600" dirty="0" smtClean="0"/>
              <a:t>развивать социально-коммуникативные навыки и эффективного взаимодействия детей друг с другом, сотрудниками, родителями и гостями детского сада, умение вступать в диалог; развивать жизненно необходимые умения: справляться с волнением, исходить из своих возможностей, делать выбор и принимать решение; формировать у дошкольников представление о социальной роли труда взрослых и значимости отдельных профессий в жизни общества; развивать у детей любознательность, наблюдательность, активность, умение выступать публично.</a:t>
            </a:r>
          </a:p>
          <a:p>
            <a:r>
              <a:rPr lang="ru-RU" sz="1600" dirty="0" smtClean="0"/>
              <a:t>Воспитательные: воспитывать чувства принадлежности к группе и закрепление положительных эмоций от общего, творческого дела; воспитывать уважительное отношение к людям разных профессий и их труду; формировать у детей самостоятельность, уверенность в себе.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864" y="708454"/>
            <a:ext cx="7238485" cy="54685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Планируемый результат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ru-RU" dirty="0" smtClean="0"/>
              <a:t>Овладение связной диалогической и монологической речью через изучение основ профессии журналиста.</a:t>
            </a:r>
          </a:p>
          <a:p>
            <a:r>
              <a:rPr lang="ru-RU" dirty="0" smtClean="0"/>
              <a:t> Развитие коммуникативных навыков и творческого потенциала каждого ребенка как субъекта отношений с самим собой, успешного взаимодействия детей друг с другом, сотрудниками, родителями и гостями детского сада.</a:t>
            </a:r>
          </a:p>
          <a:p>
            <a:r>
              <a:rPr lang="ru-RU" dirty="0" smtClean="0"/>
              <a:t> Создание у дошкольников чувства принадлежности к группе, развитие положительных эмоций от общего, творческого дела. Сотрудничество с семьей в познавательном и социальном развитии дошкольника и подготовка к школе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Взаимодействие с узкими специалистами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Учитель бурятского языка,</a:t>
            </a:r>
          </a:p>
          <a:p>
            <a:r>
              <a:rPr lang="ru-RU" dirty="0" smtClean="0"/>
              <a:t>       Учитель английского языка,</a:t>
            </a:r>
          </a:p>
          <a:p>
            <a:r>
              <a:rPr lang="ru-RU" dirty="0" smtClean="0"/>
              <a:t>       Логопед</a:t>
            </a:r>
          </a:p>
          <a:p>
            <a:r>
              <a:rPr lang="ru-RU" dirty="0" smtClean="0"/>
              <a:t>       Психолог</a:t>
            </a:r>
          </a:p>
          <a:p>
            <a:r>
              <a:rPr lang="ru-RU" dirty="0" smtClean="0"/>
              <a:t>       Инструктор по физическому воспитанию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8096" y="1499286"/>
            <a:ext cx="7057253" cy="467767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1 этап – Подготовительный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 Цель: расширение представлений детей о средствах массовой информации, о роли телевидения в жизни людей, формирование начальных представлений о профессиях, связанных с тележурналистикой Знакомство с таким понятиями, как «Передача» и «Монтаж» История создания новостей, передач Целенаправленное рассматривание и изучение Знакомство с профессией «Оператора» Знакомство  с профессиями: «Журналист»,»Корреспондент» «Редактор» «Художник - оформитель»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886700" cy="8615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бурятского языка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6055090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ustrial-Cinematography-PowerPoint-Template-276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Industrial-Cinematography-PowerPoint-Template-27634</Template>
  <TotalTime>73</TotalTime>
  <Words>542</Words>
  <Application>Microsoft Office PowerPoint</Application>
  <PresentationFormat>Экран (4:3)</PresentationFormat>
  <Paragraphs>95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Industrial-Cinematography-PowerPoint-Template-27634</vt:lpstr>
      <vt:lpstr>Слайд 1</vt:lpstr>
      <vt:lpstr>Слайд 2</vt:lpstr>
      <vt:lpstr>Слайд 3</vt:lpstr>
      <vt:lpstr>Цель проекта:</vt:lpstr>
      <vt:lpstr>    Задачи проекта: </vt:lpstr>
      <vt:lpstr>Слайд 6</vt:lpstr>
      <vt:lpstr>      Взаимодействие с узкими специалистами</vt:lpstr>
      <vt:lpstr>Слайд 8</vt:lpstr>
      <vt:lpstr>                Учитель бурятского языка</vt:lpstr>
      <vt:lpstr>         Учитель английского языка</vt:lpstr>
      <vt:lpstr>Слайд 11</vt:lpstr>
      <vt:lpstr>Презентация «Профессия- Журналист»</vt:lpstr>
      <vt:lpstr>Экскурсия в телестудию «Ариг ус»</vt:lpstr>
      <vt:lpstr>2 этап-Практический </vt:lpstr>
      <vt:lpstr>      Метод «Мнемотехника»- обучение рассказыванию</vt:lpstr>
      <vt:lpstr>     Методы и приемы организации коммуникативной деятельности детей </vt:lpstr>
      <vt:lpstr>     Взаимодействие с родителями</vt:lpstr>
      <vt:lpstr>Слайд 18</vt:lpstr>
      <vt:lpstr>Экскурсия в «Детский город профессий»</vt:lpstr>
      <vt:lpstr>Дидактическое пособие                 «Волшебный круг» ТРИЗ</vt:lpstr>
      <vt:lpstr>«Творческие командировки по детскому саду»</vt:lpstr>
      <vt:lpstr>                  </vt:lpstr>
      <vt:lpstr>     Интервью с родителями</vt:lpstr>
      <vt:lpstr>Сюжетно-ролевые игры             </vt:lpstr>
      <vt:lpstr>Развивающие и ролевые игры</vt:lpstr>
      <vt:lpstr>Слайд 26</vt:lpstr>
      <vt:lpstr>Изобразительная  деятельность по изготовлению атрибутов для игр</vt:lpstr>
      <vt:lpstr>Детские новости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user</cp:lastModifiedBy>
  <cp:revision>3</cp:revision>
  <dcterms:created xsi:type="dcterms:W3CDTF">2021-11-17T10:09:47Z</dcterms:created>
  <dcterms:modified xsi:type="dcterms:W3CDTF">2021-11-17T11:29:08Z</dcterms:modified>
</cp:coreProperties>
</file>